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E78F19"/>
    <a:srgbClr val="E4A11C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42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50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029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654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535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642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54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8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24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423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989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140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EBE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9D5889-0F51-4A11-BD22-7C3FFB0F038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24B80A-506B-47C0-BF92-BE1E19B7E0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52666" y="5699566"/>
            <a:ext cx="2046194" cy="2706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98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95">
            <a:extLst>
              <a:ext uri="{FF2B5EF4-FFF2-40B4-BE49-F238E27FC236}">
                <a16:creationId xmlns="" xmlns:a16="http://schemas.microsoft.com/office/drawing/2014/main" id="{E7C0DDAE-8044-4ED3-A8EC-049074A59DB7}"/>
              </a:ext>
            </a:extLst>
          </p:cNvPr>
          <p:cNvGrpSpPr/>
          <p:nvPr/>
        </p:nvGrpSpPr>
        <p:grpSpPr>
          <a:xfrm>
            <a:off x="1042005" y="1019260"/>
            <a:ext cx="3953254" cy="1226670"/>
            <a:chOff x="1147303" y="1184908"/>
            <a:chExt cx="2742689" cy="1226670"/>
          </a:xfrm>
        </p:grpSpPr>
        <p:sp>
          <p:nvSpPr>
            <p:cNvPr id="5" name="文本框 2">
              <a:extLst>
                <a:ext uri="{FF2B5EF4-FFF2-40B4-BE49-F238E27FC236}">
                  <a16:creationId xmlns="" xmlns:a16="http://schemas.microsoft.com/office/drawing/2014/main" id="{11345A62-0137-4264-8F02-D77BA18E1EA2}"/>
                </a:ext>
              </a:extLst>
            </p:cNvPr>
            <p:cNvSpPr txBox="1"/>
            <p:nvPr/>
          </p:nvSpPr>
          <p:spPr>
            <a:xfrm>
              <a:off x="1147303" y="1184908"/>
              <a:ext cx="27426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sz="1600" b="1" i="1" dirty="0" smtClean="0">
                  <a:solidFill>
                    <a:srgbClr val="00B0F0"/>
                  </a:solidFill>
                  <a:latin typeface="Georgia" panose="02040502050405020303" pitchFamily="18" charset="0"/>
                </a:rPr>
                <a:t>1.</a:t>
              </a:r>
              <a:r>
                <a:rPr lang="ru-RU" sz="1600" b="1" i="1" dirty="0" smtClean="0">
                  <a:solidFill>
                    <a:srgbClr val="7030A0"/>
                  </a:solidFill>
                  <a:latin typeface="Georgia" panose="02040502050405020303" pitchFamily="18" charset="0"/>
                </a:rPr>
                <a:t> </a:t>
              </a:r>
              <a:r>
                <a:rPr lang="ru-RU" sz="1600" b="1" i="1" dirty="0" smtClean="0">
                  <a:solidFill>
                    <a:srgbClr val="00B0F0"/>
                  </a:solidFill>
                  <a:latin typeface="Georgia" panose="02040502050405020303" pitchFamily="18" charset="0"/>
                </a:rPr>
                <a:t>Что </a:t>
              </a:r>
              <a:r>
                <a:rPr lang="ru-RU" sz="1600" b="1" i="1" dirty="0">
                  <a:solidFill>
                    <a:srgbClr val="00B0F0"/>
                  </a:solidFill>
                  <a:latin typeface="Georgia" panose="02040502050405020303" pitchFamily="18" charset="0"/>
                </a:rPr>
                <a:t>такое ранняя комплексная помощь?</a:t>
              </a:r>
              <a:endParaRPr lang="ru-RU" sz="1600" dirty="0">
                <a:solidFill>
                  <a:srgbClr val="00B0F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6" name="文本框 3">
              <a:extLst>
                <a:ext uri="{FF2B5EF4-FFF2-40B4-BE49-F238E27FC236}">
                  <a16:creationId xmlns="" xmlns:a16="http://schemas.microsoft.com/office/drawing/2014/main" id="{CAB896B8-F19A-470A-BBDF-02C423B0CFEF}"/>
                </a:ext>
              </a:extLst>
            </p:cNvPr>
            <p:cNvSpPr txBox="1"/>
            <p:nvPr/>
          </p:nvSpPr>
          <p:spPr>
            <a:xfrm>
              <a:off x="1154204" y="1672914"/>
              <a:ext cx="242545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sz="1400" dirty="0" smtClean="0">
                  <a:latin typeface="Georgia" panose="02040502050405020303" pitchFamily="18" charset="0"/>
                </a:rPr>
                <a:t>Это технология оказания помощи и поддержки семьям, имеющим детей с функциональными нарушениями</a:t>
              </a:r>
              <a:endParaRPr lang="ru-RU" sz="14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10" name="组合 99">
            <a:extLst>
              <a:ext uri="{FF2B5EF4-FFF2-40B4-BE49-F238E27FC236}">
                <a16:creationId xmlns="" xmlns:a16="http://schemas.microsoft.com/office/drawing/2014/main" id="{6C2253BE-90AD-48F5-AE30-4FAC11C4A7C5}"/>
              </a:ext>
            </a:extLst>
          </p:cNvPr>
          <p:cNvGrpSpPr/>
          <p:nvPr/>
        </p:nvGrpSpPr>
        <p:grpSpPr>
          <a:xfrm>
            <a:off x="8240199" y="989010"/>
            <a:ext cx="3809504" cy="2347461"/>
            <a:chOff x="8978899" y="1184908"/>
            <a:chExt cx="2851021" cy="1380203"/>
          </a:xfrm>
        </p:grpSpPr>
        <p:sp>
          <p:nvSpPr>
            <p:cNvPr id="11" name="文本框 68">
              <a:extLst>
                <a:ext uri="{FF2B5EF4-FFF2-40B4-BE49-F238E27FC236}">
                  <a16:creationId xmlns="" xmlns:a16="http://schemas.microsoft.com/office/drawing/2014/main" id="{6A863B3F-973F-4168-87B3-DAFE303D07AF}"/>
                </a:ext>
              </a:extLst>
            </p:cNvPr>
            <p:cNvSpPr txBox="1"/>
            <p:nvPr/>
          </p:nvSpPr>
          <p:spPr>
            <a:xfrm>
              <a:off x="8978899" y="1184908"/>
              <a:ext cx="2851021" cy="488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sz="1600" b="1" i="1" dirty="0" smtClean="0">
                  <a:solidFill>
                    <a:srgbClr val="777777"/>
                  </a:solidFill>
                  <a:latin typeface="Georgia" panose="02040502050405020303" pitchFamily="18" charset="0"/>
                </a:rPr>
                <a:t>4. Что </a:t>
              </a:r>
              <a:r>
                <a:rPr lang="ru-RU" sz="1600" b="1" i="1" dirty="0">
                  <a:solidFill>
                    <a:srgbClr val="777777"/>
                  </a:solidFill>
                  <a:latin typeface="Georgia" panose="02040502050405020303" pitchFamily="18" charset="0"/>
                </a:rPr>
                <a:t>может быть поводом для обращения в Службу ранней помощи?</a:t>
              </a:r>
              <a:endParaRPr lang="ru-RU" sz="1600" dirty="0">
                <a:solidFill>
                  <a:srgbClr val="777777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2" name="文本框 69">
              <a:extLst>
                <a:ext uri="{FF2B5EF4-FFF2-40B4-BE49-F238E27FC236}">
                  <a16:creationId xmlns="" xmlns:a16="http://schemas.microsoft.com/office/drawing/2014/main" id="{9C471E76-943B-4EAD-BCAB-AD48CE7DE2B8}"/>
                </a:ext>
              </a:extLst>
            </p:cNvPr>
            <p:cNvSpPr txBox="1"/>
            <p:nvPr/>
          </p:nvSpPr>
          <p:spPr>
            <a:xfrm>
              <a:off x="8978900" y="1636791"/>
              <a:ext cx="2851020" cy="928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tabLst>
                  <a:tab pos="269875" algn="l"/>
                </a:tabLst>
              </a:pPr>
              <a:r>
                <a:rPr lang="ru-RU" sz="1200" dirty="0"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</a:t>
              </a:r>
              <a:r>
                <a:rPr lang="ru-RU" sz="1200" dirty="0" smtClean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тставание в развитии ребенка, обусловленных такими факторами как: патология беременности, недоношенность, медицинские диагнозы и т.д. </a:t>
              </a:r>
            </a:p>
            <a:p>
              <a:pPr lvl="0" algn="just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tabLst>
                  <a:tab pos="269875" algn="l"/>
                </a:tabLst>
              </a:pPr>
              <a:r>
                <a:rPr lang="ru-RU" sz="1200" dirty="0" smtClean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Обеспокоенность состоянием и поведением ребенка;</a:t>
              </a:r>
            </a:p>
            <a:p>
              <a:pPr lvl="0" algn="just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tabLst>
                  <a:tab pos="269875" algn="l"/>
                </a:tabLst>
              </a:pPr>
              <a:r>
                <a:rPr lang="ru-RU" sz="1200" dirty="0"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</a:t>
              </a:r>
              <a:r>
                <a:rPr lang="ru-RU" sz="1200" dirty="0" smtClean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опросы, связанные с развитием и воспитанием ребенка и т.д.</a:t>
              </a:r>
            </a:p>
          </p:txBody>
        </p:sp>
      </p:grpSp>
      <p:grpSp>
        <p:nvGrpSpPr>
          <p:cNvPr id="16" name="组合 96">
            <a:extLst>
              <a:ext uri="{FF2B5EF4-FFF2-40B4-BE49-F238E27FC236}">
                <a16:creationId xmlns="" xmlns:a16="http://schemas.microsoft.com/office/drawing/2014/main" id="{55668D45-6A9F-43BF-B7A3-0C25CA15ED1E}"/>
              </a:ext>
            </a:extLst>
          </p:cNvPr>
          <p:cNvGrpSpPr/>
          <p:nvPr/>
        </p:nvGrpSpPr>
        <p:grpSpPr>
          <a:xfrm>
            <a:off x="214605" y="2400276"/>
            <a:ext cx="4070209" cy="2783289"/>
            <a:chOff x="856467" y="2907484"/>
            <a:chExt cx="3312064" cy="1733588"/>
          </a:xfrm>
        </p:grpSpPr>
        <p:sp>
          <p:nvSpPr>
            <p:cNvPr id="17" name="文本框 57">
              <a:extLst>
                <a:ext uri="{FF2B5EF4-FFF2-40B4-BE49-F238E27FC236}">
                  <a16:creationId xmlns="" xmlns:a16="http://schemas.microsoft.com/office/drawing/2014/main" id="{3E82B5BC-DF6F-4646-8B08-0913AFC83CFB}"/>
                </a:ext>
              </a:extLst>
            </p:cNvPr>
            <p:cNvSpPr txBox="1"/>
            <p:nvPr/>
          </p:nvSpPr>
          <p:spPr>
            <a:xfrm>
              <a:off x="1324860" y="2907484"/>
              <a:ext cx="2843671" cy="364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sz="1600" b="1" i="1" dirty="0" smtClean="0">
                  <a:solidFill>
                    <a:schemeClr val="accent4"/>
                  </a:solidFill>
                  <a:latin typeface="Georgia" panose="02040502050405020303" pitchFamily="18" charset="0"/>
                </a:rPr>
                <a:t>2.</a:t>
              </a:r>
              <a:r>
                <a:rPr lang="ru-RU" sz="1600" b="1" i="1" dirty="0" smtClean="0">
                  <a:solidFill>
                    <a:srgbClr val="E4A11C"/>
                  </a:solidFill>
                  <a:latin typeface="Georgia" panose="02040502050405020303" pitchFamily="18" charset="0"/>
                </a:rPr>
                <a:t> </a:t>
              </a:r>
              <a:r>
                <a:rPr lang="ru-RU" sz="1600" b="1" i="1" dirty="0" smtClean="0">
                  <a:solidFill>
                    <a:srgbClr val="E78F19"/>
                  </a:solidFill>
                  <a:latin typeface="Georgia" panose="02040502050405020303" pitchFamily="18" charset="0"/>
                </a:rPr>
                <a:t>Цель и задачи ранней помощи</a:t>
              </a:r>
              <a:endParaRPr lang="ru-RU" sz="1600" dirty="0">
                <a:solidFill>
                  <a:srgbClr val="E78F19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8" name="文本框 58">
              <a:extLst>
                <a:ext uri="{FF2B5EF4-FFF2-40B4-BE49-F238E27FC236}">
                  <a16:creationId xmlns="" xmlns:a16="http://schemas.microsoft.com/office/drawing/2014/main" id="{A7B56599-B58B-4782-B099-3EEB45567D31}"/>
                </a:ext>
              </a:extLst>
            </p:cNvPr>
            <p:cNvSpPr txBox="1"/>
            <p:nvPr/>
          </p:nvSpPr>
          <p:spPr>
            <a:xfrm>
              <a:off x="856467" y="3337509"/>
              <a:ext cx="2835873" cy="1303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indent="6350" algn="just">
                <a:buFont typeface="Wingdings" panose="05000000000000000000" pitchFamily="2" charset="2"/>
                <a:buChar char="ü"/>
              </a:pPr>
              <a:r>
                <a:rPr lang="ru-RU" sz="1300" dirty="0" smtClean="0">
                  <a:latin typeface="Georgia" panose="02040502050405020303" pitchFamily="18" charset="0"/>
                </a:rPr>
                <a:t>Выявление и диагностика нарушений в развитии у детей раннего возраста</a:t>
              </a:r>
            </a:p>
            <a:p>
              <a:pPr lvl="0" indent="6350" algn="just">
                <a:buFont typeface="Wingdings" panose="05000000000000000000" pitchFamily="2" charset="2"/>
                <a:buChar char="ü"/>
              </a:pPr>
              <a:r>
                <a:rPr lang="ru-RU" sz="1300" dirty="0" smtClean="0">
                  <a:latin typeface="Georgia" panose="02040502050405020303" pitchFamily="18" charset="0"/>
                </a:rPr>
                <a:t>Оказание </a:t>
              </a:r>
              <a:r>
                <a:rPr lang="ru-RU" sz="1300" dirty="0" err="1" smtClean="0">
                  <a:latin typeface="Georgia" panose="02040502050405020303" pitchFamily="18" charset="0"/>
                </a:rPr>
                <a:t>психолого</a:t>
              </a:r>
              <a:r>
                <a:rPr lang="ru-RU" sz="1300" dirty="0" smtClean="0">
                  <a:latin typeface="Georgia" panose="02040502050405020303" pitchFamily="18" charset="0"/>
                </a:rPr>
                <a:t>–педагогической помощи детям от рождения до 3 лет с нарушениями в развитии или высокой степенью риска появления нарушений для содействия их оптимальному развитию и адаптации в обществе.</a:t>
              </a:r>
            </a:p>
            <a:p>
              <a:pPr lvl="0" indent="6350" algn="just">
                <a:buFont typeface="Wingdings" panose="05000000000000000000" pitchFamily="2" charset="2"/>
                <a:buChar char="ü"/>
              </a:pPr>
              <a:r>
                <a:rPr lang="ru-RU" sz="1300" dirty="0" smtClean="0">
                  <a:latin typeface="Georgia" panose="02040502050405020303" pitchFamily="18" charset="0"/>
                </a:rPr>
                <a:t>Содействие в социализации детей и их семей.</a:t>
              </a:r>
              <a:endParaRPr lang="ru-RU" sz="13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22" name="组合 100">
            <a:extLst>
              <a:ext uri="{FF2B5EF4-FFF2-40B4-BE49-F238E27FC236}">
                <a16:creationId xmlns="" xmlns:a16="http://schemas.microsoft.com/office/drawing/2014/main" id="{68429E04-2C9F-43F8-B140-FF37CF1047D2}"/>
              </a:ext>
            </a:extLst>
          </p:cNvPr>
          <p:cNvGrpSpPr/>
          <p:nvPr/>
        </p:nvGrpSpPr>
        <p:grpSpPr>
          <a:xfrm>
            <a:off x="9030990" y="3322046"/>
            <a:ext cx="2963548" cy="652317"/>
            <a:chOff x="8930010" y="2946802"/>
            <a:chExt cx="2963548" cy="652317"/>
          </a:xfrm>
        </p:grpSpPr>
        <p:sp>
          <p:nvSpPr>
            <p:cNvPr id="23" name="文本框 73">
              <a:extLst>
                <a:ext uri="{FF2B5EF4-FFF2-40B4-BE49-F238E27FC236}">
                  <a16:creationId xmlns="" xmlns:a16="http://schemas.microsoft.com/office/drawing/2014/main" id="{9E50D769-E436-4846-8DD3-410FE6E15C94}"/>
                </a:ext>
              </a:extLst>
            </p:cNvPr>
            <p:cNvSpPr txBox="1"/>
            <p:nvPr/>
          </p:nvSpPr>
          <p:spPr>
            <a:xfrm>
              <a:off x="8930010" y="2946802"/>
              <a:ext cx="29635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 smtClean="0">
                  <a:solidFill>
                    <a:srgbClr val="00B050"/>
                  </a:solidFill>
                  <a:latin typeface="Georgia" panose="02040502050405020303" pitchFamily="18" charset="0"/>
                </a:rPr>
                <a:t>5. Чем </a:t>
              </a:r>
              <a:r>
                <a:rPr lang="ru-RU" sz="1600" b="1" i="1" dirty="0">
                  <a:solidFill>
                    <a:srgbClr val="00B050"/>
                  </a:solidFill>
                  <a:latin typeface="Georgia" panose="02040502050405020303" pitchFamily="18" charset="0"/>
                </a:rPr>
                <a:t>мы можем помочь?</a:t>
              </a:r>
              <a:endParaRPr lang="ru-RU" sz="1600" dirty="0">
                <a:solidFill>
                  <a:srgbClr val="00B05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24" name="文本框 74">
              <a:extLst>
                <a:ext uri="{FF2B5EF4-FFF2-40B4-BE49-F238E27FC236}">
                  <a16:creationId xmlns="" xmlns:a16="http://schemas.microsoft.com/office/drawing/2014/main" id="{6EE0135E-46ED-47E0-A6F2-7691504FFC22}"/>
                </a:ext>
              </a:extLst>
            </p:cNvPr>
            <p:cNvSpPr txBox="1"/>
            <p:nvPr/>
          </p:nvSpPr>
          <p:spPr>
            <a:xfrm>
              <a:off x="8978900" y="3337509"/>
              <a:ext cx="25942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endParaRPr>
            </a:p>
          </p:txBody>
        </p:sp>
      </p:grpSp>
      <p:grpSp>
        <p:nvGrpSpPr>
          <p:cNvPr id="28" name="组合 98">
            <a:extLst>
              <a:ext uri="{FF2B5EF4-FFF2-40B4-BE49-F238E27FC236}">
                <a16:creationId xmlns="" xmlns:a16="http://schemas.microsoft.com/office/drawing/2014/main" id="{7A1F19DE-E731-4012-97C8-C9D000449641}"/>
              </a:ext>
            </a:extLst>
          </p:cNvPr>
          <p:cNvGrpSpPr/>
          <p:nvPr/>
        </p:nvGrpSpPr>
        <p:grpSpPr>
          <a:xfrm>
            <a:off x="977293" y="5230113"/>
            <a:ext cx="2862230" cy="1162604"/>
            <a:chOff x="1147304" y="4624536"/>
            <a:chExt cx="2898698" cy="1471341"/>
          </a:xfrm>
        </p:grpSpPr>
        <p:sp>
          <p:nvSpPr>
            <p:cNvPr id="29" name="文本框 63">
              <a:extLst>
                <a:ext uri="{FF2B5EF4-FFF2-40B4-BE49-F238E27FC236}">
                  <a16:creationId xmlns="" xmlns:a16="http://schemas.microsoft.com/office/drawing/2014/main" id="{BA06818E-F795-4B01-9375-49362473CE8E}"/>
                </a:ext>
              </a:extLst>
            </p:cNvPr>
            <p:cNvSpPr txBox="1"/>
            <p:nvPr/>
          </p:nvSpPr>
          <p:spPr>
            <a:xfrm>
              <a:off x="1147304" y="4624536"/>
              <a:ext cx="2898698" cy="46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kumimoji="0" lang="en-US" altLang="zh-CN" sz="1800" b="1" i="0" u="none" strike="noStrike" kern="1200" cap="none" spc="30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rPr>
                <a:t>3</a:t>
              </a:r>
              <a:r>
                <a:rPr kumimoji="0" lang="en-US" altLang="zh-CN" sz="1800" b="1" i="0" u="none" strike="noStrike" kern="1200" cap="none" spc="300" normalizeH="0" baseline="0" noProof="0" dirty="0" smtClean="0">
                  <a:ln>
                    <a:noFill/>
                  </a:ln>
                  <a:solidFill>
                    <a:schemeClr val="bg2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rPr>
                <a:t>.</a:t>
              </a:r>
              <a:r>
                <a:rPr lang="ru-RU" sz="1600" b="1" i="1" dirty="0">
                  <a:solidFill>
                    <a:schemeClr val="bg2">
                      <a:lumMod val="50000"/>
                    </a:schemeClr>
                  </a:solidFill>
                  <a:latin typeface="Georgia" panose="02040502050405020303" pitchFamily="18" charset="0"/>
                </a:rPr>
                <a:t> </a:t>
              </a:r>
              <a:r>
                <a:rPr lang="ru-RU" sz="1600" b="1" i="1" dirty="0" smtClean="0">
                  <a:solidFill>
                    <a:schemeClr val="bg2">
                      <a:lumMod val="50000"/>
                    </a:schemeClr>
                  </a:solidFill>
                  <a:latin typeface="Georgia" panose="02040502050405020303" pitchFamily="18" charset="0"/>
                </a:rPr>
                <a:t>Вам смогут помочь</a:t>
              </a:r>
              <a:endParaRPr lang="ru-RU" sz="16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0" name="文本框 64">
              <a:extLst>
                <a:ext uri="{FF2B5EF4-FFF2-40B4-BE49-F238E27FC236}">
                  <a16:creationId xmlns="" xmlns:a16="http://schemas.microsoft.com/office/drawing/2014/main" id="{F28CCBE0-B389-4640-86C9-791A139B8586}"/>
                </a:ext>
              </a:extLst>
            </p:cNvPr>
            <p:cNvSpPr txBox="1"/>
            <p:nvPr/>
          </p:nvSpPr>
          <p:spPr>
            <a:xfrm>
              <a:off x="1156582" y="5161056"/>
              <a:ext cx="2616274" cy="934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lvl="0" indent="-285750" eaLnBrk="0" fontAlgn="base" hangingPunct="0">
                <a:spcAft>
                  <a:spcPct val="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Учитель-дефектолог </a:t>
              </a:r>
            </a:p>
            <a:p>
              <a:pPr marL="285750" lvl="0" indent="-285750" eaLnBrk="0" fontAlgn="base" hangingPunct="0">
                <a:spcAft>
                  <a:spcPct val="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Педагог-психолог </a:t>
              </a:r>
            </a:p>
            <a:p>
              <a:pPr marL="285750" lvl="0" indent="-285750" eaLnBrk="0" fontAlgn="base" hangingPunct="0">
                <a:spcAft>
                  <a:spcPct val="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Педагог развития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34" name="组合 101">
            <a:extLst>
              <a:ext uri="{FF2B5EF4-FFF2-40B4-BE49-F238E27FC236}">
                <a16:creationId xmlns="" xmlns:a16="http://schemas.microsoft.com/office/drawing/2014/main" id="{CF15216A-4C35-4F7F-BF9A-DD865A10796E}"/>
              </a:ext>
            </a:extLst>
          </p:cNvPr>
          <p:cNvGrpSpPr/>
          <p:nvPr/>
        </p:nvGrpSpPr>
        <p:grpSpPr>
          <a:xfrm>
            <a:off x="3830270" y="4930588"/>
            <a:ext cx="3755751" cy="1661993"/>
            <a:chOff x="8989292" y="4003252"/>
            <a:chExt cx="3089274" cy="2388463"/>
          </a:xfrm>
        </p:grpSpPr>
        <p:sp>
          <p:nvSpPr>
            <p:cNvPr id="35" name="文本框 78">
              <a:extLst>
                <a:ext uri="{FF2B5EF4-FFF2-40B4-BE49-F238E27FC236}">
                  <a16:creationId xmlns="" xmlns:a16="http://schemas.microsoft.com/office/drawing/2014/main" id="{FB4363BD-D72D-414E-A668-9DCB4255104A}"/>
                </a:ext>
              </a:extLst>
            </p:cNvPr>
            <p:cNvSpPr txBox="1"/>
            <p:nvPr/>
          </p:nvSpPr>
          <p:spPr>
            <a:xfrm>
              <a:off x="8989292" y="4275933"/>
              <a:ext cx="30892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69875" algn="l"/>
                  <a:tab pos="450850" algn="l"/>
                </a:tabLst>
                <a:defRPr/>
              </a:pPr>
              <a:r>
                <a:rPr kumimoji="0" lang="en-US" altLang="zh-CN" sz="1800" b="1" i="0" u="none" strike="noStrike" kern="1200" cap="none" spc="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rPr>
                <a:t>6</a:t>
              </a:r>
              <a:r>
                <a:rPr kumimoji="0" lang="en-US" altLang="zh-CN" sz="1800" b="1" i="0" u="none" strike="noStrike" kern="1200" cap="none" spc="30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rPr>
                <a:t>. </a:t>
              </a: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6" name="文本框 79">
              <a:extLst>
                <a:ext uri="{FF2B5EF4-FFF2-40B4-BE49-F238E27FC236}">
                  <a16:creationId xmlns="" xmlns:a16="http://schemas.microsoft.com/office/drawing/2014/main" id="{D57AB301-FDBD-4BFC-AADB-5DF574B9D2A6}"/>
                </a:ext>
              </a:extLst>
            </p:cNvPr>
            <p:cNvSpPr txBox="1"/>
            <p:nvPr/>
          </p:nvSpPr>
          <p:spPr>
            <a:xfrm>
              <a:off x="9279367" y="4003252"/>
              <a:ext cx="2576436" cy="2388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1200" dirty="0" smtClean="0">
                <a:latin typeface="Georgia" panose="02040502050405020303" pitchFamily="18" charset="0"/>
              </a:endParaRPr>
            </a:p>
            <a:p>
              <a:pPr algn="ctr"/>
              <a:r>
                <a:rPr lang="ru-RU" sz="1300" b="1" dirty="0" smtClean="0">
                  <a:latin typeface="Times New Roman" pitchFamily="18" charset="0"/>
                  <a:cs typeface="Times New Roman" pitchFamily="18" charset="0"/>
                </a:rPr>
                <a:t>Квалифицированные специалисты Служб ранней помощи </a:t>
              </a:r>
            </a:p>
            <a:p>
              <a:pPr algn="ctr"/>
              <a:r>
                <a:rPr lang="ru-RU" sz="1300" b="1" dirty="0" smtClean="0">
                  <a:latin typeface="Times New Roman" pitchFamily="18" charset="0"/>
                  <a:cs typeface="Times New Roman" pitchFamily="18" charset="0"/>
                </a:rPr>
                <a:t>МБДОУ ДС № 22 «Улыбка», </a:t>
              </a:r>
            </a:p>
            <a:p>
              <a:pPr algn="ctr"/>
              <a:r>
                <a:rPr lang="ru-RU" sz="1300" b="1" dirty="0" smtClean="0">
                  <a:latin typeface="Times New Roman" pitchFamily="18" charset="0"/>
                  <a:cs typeface="Times New Roman" pitchFamily="18" charset="0"/>
                </a:rPr>
                <a:t>МБДОУ ДС № 41 «</a:t>
              </a:r>
              <a:r>
                <a:rPr lang="ru-RU" sz="1300" b="1" dirty="0" err="1" smtClean="0">
                  <a:latin typeface="Times New Roman" pitchFamily="18" charset="0"/>
                  <a:cs typeface="Times New Roman" pitchFamily="18" charset="0"/>
                </a:rPr>
                <a:t>Семицветик</a:t>
              </a:r>
              <a:r>
                <a:rPr lang="ru-RU" sz="1300" b="1" dirty="0" smtClean="0">
                  <a:latin typeface="Times New Roman" pitchFamily="18" charset="0"/>
                  <a:cs typeface="Times New Roman" pitchFamily="18" charset="0"/>
                </a:rPr>
                <a:t>», </a:t>
              </a:r>
            </a:p>
            <a:p>
              <a:pPr algn="ctr"/>
              <a:r>
                <a:rPr lang="ru-RU" sz="1300" b="1" dirty="0" smtClean="0">
                  <a:latin typeface="Times New Roman" pitchFamily="18" charset="0"/>
                  <a:cs typeface="Times New Roman" pitchFamily="18" charset="0"/>
                </a:rPr>
                <a:t>МБДОУ ДС № 44 «Золушка»</a:t>
              </a:r>
            </a:p>
            <a:p>
              <a:pPr algn="ctr"/>
              <a:r>
                <a:rPr lang="ru-RU" sz="1300" b="1" dirty="0" smtClean="0">
                  <a:latin typeface="Times New Roman" pitchFamily="18" charset="0"/>
                  <a:cs typeface="Times New Roman" pitchFamily="18" charset="0"/>
                </a:rPr>
                <a:t>Ждут Вас и Вашего ребенка!!!</a:t>
              </a:r>
            </a:p>
            <a:p>
              <a:pPr algn="ctr"/>
              <a:endParaRPr lang="ru-RU" sz="1200" dirty="0">
                <a:solidFill>
                  <a:srgbClr val="C00000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40" name="组合 90">
            <a:extLst>
              <a:ext uri="{FF2B5EF4-FFF2-40B4-BE49-F238E27FC236}">
                <a16:creationId xmlns="" xmlns:a16="http://schemas.microsoft.com/office/drawing/2014/main" id="{9AFFC179-3F54-4BB3-A5E9-1BE90626D49A}"/>
              </a:ext>
            </a:extLst>
          </p:cNvPr>
          <p:cNvGrpSpPr/>
          <p:nvPr/>
        </p:nvGrpSpPr>
        <p:grpSpPr>
          <a:xfrm>
            <a:off x="3769719" y="1196087"/>
            <a:ext cx="4334564" cy="3764760"/>
            <a:chOff x="3540125" y="1060450"/>
            <a:chExt cx="5126038" cy="4559300"/>
          </a:xfrm>
        </p:grpSpPr>
        <p:sp>
          <p:nvSpPr>
            <p:cNvPr id="41" name="Freeform 8">
              <a:extLst>
                <a:ext uri="{FF2B5EF4-FFF2-40B4-BE49-F238E27FC236}">
                  <a16:creationId xmlns="" xmlns:a16="http://schemas.microsoft.com/office/drawing/2014/main" id="{A99BD3E9-4D40-40B5-84AE-C1F5B7640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2575" y="1355725"/>
              <a:ext cx="192088" cy="1093788"/>
            </a:xfrm>
            <a:custGeom>
              <a:avLst/>
              <a:gdLst>
                <a:gd name="T0" fmla="*/ 121 w 121"/>
                <a:gd name="T1" fmla="*/ 230 h 689"/>
                <a:gd name="T2" fmla="*/ 4 w 121"/>
                <a:gd name="T3" fmla="*/ 689 h 689"/>
                <a:gd name="T4" fmla="*/ 0 w 121"/>
                <a:gd name="T5" fmla="*/ 516 h 689"/>
                <a:gd name="T6" fmla="*/ 112 w 121"/>
                <a:gd name="T7" fmla="*/ 0 h 689"/>
                <a:gd name="T8" fmla="*/ 121 w 121"/>
                <a:gd name="T9" fmla="*/ 230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689">
                  <a:moveTo>
                    <a:pt x="121" y="230"/>
                  </a:moveTo>
                  <a:lnTo>
                    <a:pt x="4" y="689"/>
                  </a:lnTo>
                  <a:lnTo>
                    <a:pt x="0" y="516"/>
                  </a:lnTo>
                  <a:lnTo>
                    <a:pt x="112" y="0"/>
                  </a:lnTo>
                  <a:lnTo>
                    <a:pt x="121" y="23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2" name="Freeform 9">
              <a:extLst>
                <a:ext uri="{FF2B5EF4-FFF2-40B4-BE49-F238E27FC236}">
                  <a16:creationId xmlns="" xmlns:a16="http://schemas.microsoft.com/office/drawing/2014/main" id="{F8591EF3-00A6-4FE7-9802-FA0C405BC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6700" y="1836738"/>
              <a:ext cx="577850" cy="928688"/>
            </a:xfrm>
            <a:custGeom>
              <a:avLst/>
              <a:gdLst>
                <a:gd name="T0" fmla="*/ 73 w 84"/>
                <a:gd name="T1" fmla="*/ 30 h 135"/>
                <a:gd name="T2" fmla="*/ 46 w 84"/>
                <a:gd name="T3" fmla="*/ 3 h 135"/>
                <a:gd name="T4" fmla="*/ 11 w 84"/>
                <a:gd name="T5" fmla="*/ 12 h 135"/>
                <a:gd name="T6" fmla="*/ 1 w 84"/>
                <a:gd name="T7" fmla="*/ 36 h 135"/>
                <a:gd name="T8" fmla="*/ 6 w 84"/>
                <a:gd name="T9" fmla="*/ 54 h 135"/>
                <a:gd name="T10" fmla="*/ 13 w 84"/>
                <a:gd name="T11" fmla="*/ 77 h 135"/>
                <a:gd name="T12" fmla="*/ 32 w 84"/>
                <a:gd name="T13" fmla="*/ 135 h 135"/>
                <a:gd name="T14" fmla="*/ 47 w 84"/>
                <a:gd name="T15" fmla="*/ 106 h 135"/>
                <a:gd name="T16" fmla="*/ 84 w 84"/>
                <a:gd name="T17" fmla="*/ 125 h 135"/>
                <a:gd name="T18" fmla="*/ 75 w 84"/>
                <a:gd name="T19" fmla="*/ 53 h 135"/>
                <a:gd name="T20" fmla="*/ 73 w 84"/>
                <a:gd name="T21" fmla="*/ 30 h 135"/>
                <a:gd name="T22" fmla="*/ 73 w 84"/>
                <a:gd name="T23" fmla="*/ 3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35">
                  <a:moveTo>
                    <a:pt x="73" y="30"/>
                  </a:moveTo>
                  <a:cubicBezTo>
                    <a:pt x="71" y="16"/>
                    <a:pt x="59" y="5"/>
                    <a:pt x="46" y="3"/>
                  </a:cubicBezTo>
                  <a:cubicBezTo>
                    <a:pt x="34" y="0"/>
                    <a:pt x="21" y="3"/>
                    <a:pt x="11" y="12"/>
                  </a:cubicBezTo>
                  <a:cubicBezTo>
                    <a:pt x="4" y="18"/>
                    <a:pt x="0" y="27"/>
                    <a:pt x="1" y="36"/>
                  </a:cubicBezTo>
                  <a:cubicBezTo>
                    <a:pt x="1" y="42"/>
                    <a:pt x="4" y="48"/>
                    <a:pt x="6" y="54"/>
                  </a:cubicBezTo>
                  <a:cubicBezTo>
                    <a:pt x="8" y="62"/>
                    <a:pt x="11" y="69"/>
                    <a:pt x="13" y="77"/>
                  </a:cubicBezTo>
                  <a:cubicBezTo>
                    <a:pt x="20" y="96"/>
                    <a:pt x="26" y="115"/>
                    <a:pt x="32" y="135"/>
                  </a:cubicBezTo>
                  <a:cubicBezTo>
                    <a:pt x="28" y="122"/>
                    <a:pt x="36" y="110"/>
                    <a:pt x="47" y="106"/>
                  </a:cubicBezTo>
                  <a:cubicBezTo>
                    <a:pt x="62" y="100"/>
                    <a:pt x="82" y="108"/>
                    <a:pt x="84" y="125"/>
                  </a:cubicBezTo>
                  <a:cubicBezTo>
                    <a:pt x="81" y="101"/>
                    <a:pt x="78" y="77"/>
                    <a:pt x="75" y="53"/>
                  </a:cubicBezTo>
                  <a:cubicBezTo>
                    <a:pt x="75" y="45"/>
                    <a:pt x="74" y="37"/>
                    <a:pt x="73" y="30"/>
                  </a:cubicBezTo>
                  <a:cubicBezTo>
                    <a:pt x="72" y="26"/>
                    <a:pt x="73" y="30"/>
                    <a:pt x="73" y="30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3" name="Freeform 10">
              <a:extLst>
                <a:ext uri="{FF2B5EF4-FFF2-40B4-BE49-F238E27FC236}">
                  <a16:creationId xmlns="" xmlns:a16="http://schemas.microsoft.com/office/drawing/2014/main" id="{0800C1C2-4017-4921-BE33-72A008D53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975" y="2187575"/>
              <a:ext cx="708025" cy="612775"/>
            </a:xfrm>
            <a:custGeom>
              <a:avLst/>
              <a:gdLst>
                <a:gd name="T0" fmla="*/ 320 w 446"/>
                <a:gd name="T1" fmla="*/ 0 h 386"/>
                <a:gd name="T2" fmla="*/ 446 w 446"/>
                <a:gd name="T3" fmla="*/ 386 h 386"/>
                <a:gd name="T4" fmla="*/ 208 w 446"/>
                <a:gd name="T5" fmla="*/ 386 h 386"/>
                <a:gd name="T6" fmla="*/ 0 w 446"/>
                <a:gd name="T7" fmla="*/ 0 h 386"/>
                <a:gd name="T8" fmla="*/ 320 w 446"/>
                <a:gd name="T9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6" h="386">
                  <a:moveTo>
                    <a:pt x="320" y="0"/>
                  </a:moveTo>
                  <a:lnTo>
                    <a:pt x="446" y="386"/>
                  </a:lnTo>
                  <a:lnTo>
                    <a:pt x="208" y="386"/>
                  </a:lnTo>
                  <a:lnTo>
                    <a:pt x="0" y="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4" name="Freeform 11">
              <a:extLst>
                <a:ext uri="{FF2B5EF4-FFF2-40B4-BE49-F238E27FC236}">
                  <a16:creationId xmlns="" xmlns:a16="http://schemas.microsoft.com/office/drawing/2014/main" id="{E64A3FB1-DE3A-46E7-A69F-F8552CA5F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8813" y="2043113"/>
              <a:ext cx="157163" cy="777875"/>
            </a:xfrm>
            <a:custGeom>
              <a:avLst/>
              <a:gdLst>
                <a:gd name="T0" fmla="*/ 23 w 23"/>
                <a:gd name="T1" fmla="*/ 97 h 113"/>
                <a:gd name="T2" fmla="*/ 22 w 23"/>
                <a:gd name="T3" fmla="*/ 81 h 113"/>
                <a:gd name="T4" fmla="*/ 18 w 23"/>
                <a:gd name="T5" fmla="*/ 54 h 113"/>
                <a:gd name="T6" fmla="*/ 11 w 23"/>
                <a:gd name="T7" fmla="*/ 0 h 113"/>
                <a:gd name="T8" fmla="*/ 8 w 23"/>
                <a:gd name="T9" fmla="*/ 15 h 113"/>
                <a:gd name="T10" fmla="*/ 3 w 23"/>
                <a:gd name="T11" fmla="*/ 22 h 113"/>
                <a:gd name="T12" fmla="*/ 0 w 23"/>
                <a:gd name="T13" fmla="*/ 25 h 113"/>
                <a:gd name="T14" fmla="*/ 1 w 23"/>
                <a:gd name="T15" fmla="*/ 33 h 113"/>
                <a:gd name="T16" fmla="*/ 8 w 23"/>
                <a:gd name="T17" fmla="*/ 76 h 113"/>
                <a:gd name="T18" fmla="*/ 15 w 23"/>
                <a:gd name="T19" fmla="*/ 113 h 113"/>
                <a:gd name="T20" fmla="*/ 23 w 23"/>
                <a:gd name="T21" fmla="*/ 9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3">
                  <a:moveTo>
                    <a:pt x="23" y="97"/>
                  </a:moveTo>
                  <a:cubicBezTo>
                    <a:pt x="23" y="92"/>
                    <a:pt x="22" y="86"/>
                    <a:pt x="22" y="81"/>
                  </a:cubicBezTo>
                  <a:cubicBezTo>
                    <a:pt x="20" y="72"/>
                    <a:pt x="19" y="63"/>
                    <a:pt x="18" y="54"/>
                  </a:cubicBezTo>
                  <a:cubicBezTo>
                    <a:pt x="16" y="36"/>
                    <a:pt x="13" y="18"/>
                    <a:pt x="11" y="0"/>
                  </a:cubicBezTo>
                  <a:cubicBezTo>
                    <a:pt x="12" y="5"/>
                    <a:pt x="11" y="10"/>
                    <a:pt x="8" y="15"/>
                  </a:cubicBezTo>
                  <a:cubicBezTo>
                    <a:pt x="7" y="17"/>
                    <a:pt x="5" y="20"/>
                    <a:pt x="3" y="22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8"/>
                    <a:pt x="1" y="30"/>
                    <a:pt x="1" y="33"/>
                  </a:cubicBezTo>
                  <a:cubicBezTo>
                    <a:pt x="3" y="48"/>
                    <a:pt x="6" y="62"/>
                    <a:pt x="8" y="76"/>
                  </a:cubicBezTo>
                  <a:cubicBezTo>
                    <a:pt x="11" y="88"/>
                    <a:pt x="13" y="101"/>
                    <a:pt x="15" y="113"/>
                  </a:cubicBezTo>
                  <a:cubicBezTo>
                    <a:pt x="20" y="110"/>
                    <a:pt x="23" y="104"/>
                    <a:pt x="23" y="97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5" name="Freeform 12">
              <a:extLst>
                <a:ext uri="{FF2B5EF4-FFF2-40B4-BE49-F238E27FC236}">
                  <a16:creationId xmlns="" xmlns:a16="http://schemas.microsoft.com/office/drawing/2014/main" id="{8C42234D-51C5-45C5-A4FD-B4664A5B61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075" y="2187575"/>
              <a:ext cx="288925" cy="612775"/>
            </a:xfrm>
            <a:custGeom>
              <a:avLst/>
              <a:gdLst>
                <a:gd name="T0" fmla="*/ 173 w 182"/>
                <a:gd name="T1" fmla="*/ 0 h 386"/>
                <a:gd name="T2" fmla="*/ 182 w 182"/>
                <a:gd name="T3" fmla="*/ 386 h 386"/>
                <a:gd name="T4" fmla="*/ 52 w 182"/>
                <a:gd name="T5" fmla="*/ 386 h 386"/>
                <a:gd name="T6" fmla="*/ 0 w 182"/>
                <a:gd name="T7" fmla="*/ 0 h 386"/>
                <a:gd name="T8" fmla="*/ 173 w 182"/>
                <a:gd name="T9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386">
                  <a:moveTo>
                    <a:pt x="173" y="0"/>
                  </a:moveTo>
                  <a:lnTo>
                    <a:pt x="182" y="386"/>
                  </a:lnTo>
                  <a:lnTo>
                    <a:pt x="52" y="386"/>
                  </a:lnTo>
                  <a:lnTo>
                    <a:pt x="0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6" name="Freeform 13">
              <a:extLst>
                <a:ext uri="{FF2B5EF4-FFF2-40B4-BE49-F238E27FC236}">
                  <a16:creationId xmlns="" xmlns:a16="http://schemas.microsoft.com/office/drawing/2014/main" id="{24C1A0CA-5D50-493E-9192-E30B5C357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713" y="1060450"/>
              <a:ext cx="14288" cy="1739900"/>
            </a:xfrm>
            <a:custGeom>
              <a:avLst/>
              <a:gdLst>
                <a:gd name="T0" fmla="*/ 0 w 9"/>
                <a:gd name="T1" fmla="*/ 0 h 1096"/>
                <a:gd name="T2" fmla="*/ 9 w 9"/>
                <a:gd name="T3" fmla="*/ 559 h 1096"/>
                <a:gd name="T4" fmla="*/ 9 w 9"/>
                <a:gd name="T5" fmla="*/ 1096 h 1096"/>
                <a:gd name="T6" fmla="*/ 0 w 9"/>
                <a:gd name="T7" fmla="*/ 710 h 1096"/>
                <a:gd name="T8" fmla="*/ 0 w 9"/>
                <a:gd name="T9" fmla="*/ 0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96">
                  <a:moveTo>
                    <a:pt x="0" y="0"/>
                  </a:moveTo>
                  <a:lnTo>
                    <a:pt x="9" y="559"/>
                  </a:lnTo>
                  <a:lnTo>
                    <a:pt x="9" y="1096"/>
                  </a:lnTo>
                  <a:lnTo>
                    <a:pt x="0" y="7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7" name="Freeform 14">
              <a:extLst>
                <a:ext uri="{FF2B5EF4-FFF2-40B4-BE49-F238E27FC236}">
                  <a16:creationId xmlns="" xmlns:a16="http://schemas.microsoft.com/office/drawing/2014/main" id="{4C5C0B58-70AB-47BD-B8F3-EBD0AA576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975" y="1060450"/>
              <a:ext cx="1201738" cy="1127125"/>
            </a:xfrm>
            <a:custGeom>
              <a:avLst/>
              <a:gdLst>
                <a:gd name="T0" fmla="*/ 175 w 175"/>
                <a:gd name="T1" fmla="*/ 0 h 164"/>
                <a:gd name="T2" fmla="*/ 175 w 175"/>
                <a:gd name="T3" fmla="*/ 57 h 164"/>
                <a:gd name="T4" fmla="*/ 175 w 175"/>
                <a:gd name="T5" fmla="*/ 145 h 164"/>
                <a:gd name="T6" fmla="*/ 175 w 175"/>
                <a:gd name="T7" fmla="*/ 163 h 164"/>
                <a:gd name="T8" fmla="*/ 141 w 175"/>
                <a:gd name="T9" fmla="*/ 164 h 164"/>
                <a:gd name="T10" fmla="*/ 135 w 175"/>
                <a:gd name="T11" fmla="*/ 164 h 164"/>
                <a:gd name="T12" fmla="*/ 136 w 175"/>
                <a:gd name="T13" fmla="*/ 130 h 164"/>
                <a:gd name="T14" fmla="*/ 107 w 175"/>
                <a:gd name="T15" fmla="*/ 115 h 164"/>
                <a:gd name="T16" fmla="*/ 75 w 175"/>
                <a:gd name="T17" fmla="*/ 129 h 164"/>
                <a:gd name="T18" fmla="*/ 74 w 175"/>
                <a:gd name="T19" fmla="*/ 164 h 164"/>
                <a:gd name="T20" fmla="*/ 3 w 175"/>
                <a:gd name="T21" fmla="*/ 164 h 164"/>
                <a:gd name="T22" fmla="*/ 0 w 175"/>
                <a:gd name="T23" fmla="*/ 164 h 164"/>
                <a:gd name="T24" fmla="*/ 31 w 175"/>
                <a:gd name="T25" fmla="*/ 134 h 164"/>
                <a:gd name="T26" fmla="*/ 98 w 175"/>
                <a:gd name="T27" fmla="*/ 72 h 164"/>
                <a:gd name="T28" fmla="*/ 159 w 175"/>
                <a:gd name="T29" fmla="*/ 16 h 164"/>
                <a:gd name="T30" fmla="*/ 175 w 175"/>
                <a:gd name="T31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5" h="164">
                  <a:moveTo>
                    <a:pt x="175" y="0"/>
                  </a:moveTo>
                  <a:cubicBezTo>
                    <a:pt x="175" y="19"/>
                    <a:pt x="175" y="38"/>
                    <a:pt x="175" y="57"/>
                  </a:cubicBezTo>
                  <a:cubicBezTo>
                    <a:pt x="175" y="86"/>
                    <a:pt x="175" y="116"/>
                    <a:pt x="175" y="145"/>
                  </a:cubicBezTo>
                  <a:cubicBezTo>
                    <a:pt x="175" y="151"/>
                    <a:pt x="175" y="157"/>
                    <a:pt x="175" y="163"/>
                  </a:cubicBezTo>
                  <a:cubicBezTo>
                    <a:pt x="175" y="164"/>
                    <a:pt x="143" y="164"/>
                    <a:pt x="141" y="164"/>
                  </a:cubicBezTo>
                  <a:cubicBezTo>
                    <a:pt x="139" y="164"/>
                    <a:pt x="137" y="164"/>
                    <a:pt x="135" y="164"/>
                  </a:cubicBezTo>
                  <a:cubicBezTo>
                    <a:pt x="142" y="154"/>
                    <a:pt x="143" y="141"/>
                    <a:pt x="136" y="130"/>
                  </a:cubicBezTo>
                  <a:cubicBezTo>
                    <a:pt x="130" y="121"/>
                    <a:pt x="118" y="115"/>
                    <a:pt x="107" y="115"/>
                  </a:cubicBezTo>
                  <a:cubicBezTo>
                    <a:pt x="95" y="115"/>
                    <a:pt x="83" y="120"/>
                    <a:pt x="75" y="129"/>
                  </a:cubicBezTo>
                  <a:cubicBezTo>
                    <a:pt x="67" y="139"/>
                    <a:pt x="67" y="153"/>
                    <a:pt x="74" y="164"/>
                  </a:cubicBezTo>
                  <a:cubicBezTo>
                    <a:pt x="50" y="164"/>
                    <a:pt x="27" y="164"/>
                    <a:pt x="3" y="164"/>
                  </a:cubicBezTo>
                  <a:cubicBezTo>
                    <a:pt x="2" y="164"/>
                    <a:pt x="1" y="164"/>
                    <a:pt x="0" y="164"/>
                  </a:cubicBezTo>
                  <a:cubicBezTo>
                    <a:pt x="10" y="154"/>
                    <a:pt x="20" y="144"/>
                    <a:pt x="31" y="134"/>
                  </a:cubicBezTo>
                  <a:cubicBezTo>
                    <a:pt x="53" y="114"/>
                    <a:pt x="76" y="93"/>
                    <a:pt x="98" y="72"/>
                  </a:cubicBezTo>
                  <a:cubicBezTo>
                    <a:pt x="118" y="53"/>
                    <a:pt x="138" y="35"/>
                    <a:pt x="159" y="16"/>
                  </a:cubicBezTo>
                  <a:cubicBezTo>
                    <a:pt x="164" y="10"/>
                    <a:pt x="170" y="5"/>
                    <a:pt x="1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8" name="Freeform 15">
              <a:extLst>
                <a:ext uri="{FF2B5EF4-FFF2-40B4-BE49-F238E27FC236}">
                  <a16:creationId xmlns="" xmlns:a16="http://schemas.microsoft.com/office/drawing/2014/main" id="{7BD5B9D2-2E52-420D-8B13-A4516AE4D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2525" y="1136650"/>
              <a:ext cx="1092200" cy="1017588"/>
            </a:xfrm>
            <a:custGeom>
              <a:avLst/>
              <a:gdLst>
                <a:gd name="T0" fmla="*/ 0 w 159"/>
                <a:gd name="T1" fmla="*/ 148 h 148"/>
                <a:gd name="T2" fmla="*/ 22 w 159"/>
                <a:gd name="T3" fmla="*/ 127 h 148"/>
                <a:gd name="T4" fmla="*/ 44 w 159"/>
                <a:gd name="T5" fmla="*/ 107 h 148"/>
                <a:gd name="T6" fmla="*/ 89 w 159"/>
                <a:gd name="T7" fmla="*/ 65 h 148"/>
                <a:gd name="T8" fmla="*/ 150 w 159"/>
                <a:gd name="T9" fmla="*/ 8 h 148"/>
                <a:gd name="T10" fmla="*/ 159 w 159"/>
                <a:gd name="T11" fmla="*/ 0 h 148"/>
                <a:gd name="T12" fmla="*/ 158 w 159"/>
                <a:gd name="T13" fmla="*/ 17 h 148"/>
                <a:gd name="T14" fmla="*/ 158 w 159"/>
                <a:gd name="T15" fmla="*/ 46 h 148"/>
                <a:gd name="T16" fmla="*/ 158 w 159"/>
                <a:gd name="T17" fmla="*/ 90 h 148"/>
                <a:gd name="T18" fmla="*/ 158 w 159"/>
                <a:gd name="T19" fmla="*/ 134 h 148"/>
                <a:gd name="T20" fmla="*/ 158 w 159"/>
                <a:gd name="T21" fmla="*/ 143 h 148"/>
                <a:gd name="T22" fmla="*/ 158 w 159"/>
                <a:gd name="T23" fmla="*/ 148 h 148"/>
                <a:gd name="T24" fmla="*/ 141 w 159"/>
                <a:gd name="T25" fmla="*/ 148 h 148"/>
                <a:gd name="T26" fmla="*/ 131 w 159"/>
                <a:gd name="T27" fmla="*/ 148 h 148"/>
                <a:gd name="T28" fmla="*/ 129 w 159"/>
                <a:gd name="T29" fmla="*/ 117 h 148"/>
                <a:gd name="T30" fmla="*/ 95 w 159"/>
                <a:gd name="T31" fmla="*/ 99 h 148"/>
                <a:gd name="T32" fmla="*/ 94 w 159"/>
                <a:gd name="T33" fmla="*/ 99 h 148"/>
                <a:gd name="T34" fmla="*/ 59 w 159"/>
                <a:gd name="T35" fmla="*/ 115 h 148"/>
                <a:gd name="T36" fmla="*/ 54 w 159"/>
                <a:gd name="T37" fmla="*/ 148 h 148"/>
                <a:gd name="T38" fmla="*/ 0 w 159"/>
                <a:gd name="T39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9" h="148">
                  <a:moveTo>
                    <a:pt x="0" y="148"/>
                  </a:moveTo>
                  <a:cubicBezTo>
                    <a:pt x="22" y="127"/>
                    <a:pt x="22" y="127"/>
                    <a:pt x="22" y="12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150" y="8"/>
                    <a:pt x="150" y="8"/>
                    <a:pt x="150" y="8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58" y="17"/>
                    <a:pt x="158" y="17"/>
                    <a:pt x="158" y="17"/>
                  </a:cubicBezTo>
                  <a:cubicBezTo>
                    <a:pt x="158" y="46"/>
                    <a:pt x="158" y="46"/>
                    <a:pt x="158" y="46"/>
                  </a:cubicBezTo>
                  <a:cubicBezTo>
                    <a:pt x="158" y="90"/>
                    <a:pt x="158" y="90"/>
                    <a:pt x="158" y="90"/>
                  </a:cubicBezTo>
                  <a:cubicBezTo>
                    <a:pt x="158" y="134"/>
                    <a:pt x="158" y="134"/>
                    <a:pt x="158" y="134"/>
                  </a:cubicBezTo>
                  <a:cubicBezTo>
                    <a:pt x="158" y="143"/>
                    <a:pt x="158" y="143"/>
                    <a:pt x="158" y="143"/>
                  </a:cubicBezTo>
                  <a:cubicBezTo>
                    <a:pt x="158" y="148"/>
                    <a:pt x="158" y="148"/>
                    <a:pt x="158" y="148"/>
                  </a:cubicBezTo>
                  <a:cubicBezTo>
                    <a:pt x="155" y="148"/>
                    <a:pt x="150" y="148"/>
                    <a:pt x="141" y="148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35" y="138"/>
                    <a:pt x="134" y="126"/>
                    <a:pt x="129" y="117"/>
                  </a:cubicBezTo>
                  <a:cubicBezTo>
                    <a:pt x="122" y="106"/>
                    <a:pt x="109" y="99"/>
                    <a:pt x="95" y="99"/>
                  </a:cubicBezTo>
                  <a:cubicBezTo>
                    <a:pt x="94" y="99"/>
                    <a:pt x="94" y="99"/>
                    <a:pt x="94" y="99"/>
                  </a:cubicBezTo>
                  <a:cubicBezTo>
                    <a:pt x="80" y="99"/>
                    <a:pt x="67" y="105"/>
                    <a:pt x="59" y="115"/>
                  </a:cubicBezTo>
                  <a:cubicBezTo>
                    <a:pt x="52" y="125"/>
                    <a:pt x="50" y="137"/>
                    <a:pt x="54" y="148"/>
                  </a:cubicBezTo>
                  <a:lnTo>
                    <a:pt x="0" y="148"/>
                  </a:lnTo>
                  <a:close/>
                </a:path>
              </a:pathLst>
            </a:custGeom>
            <a:solidFill>
              <a:srgbClr val="07C0D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9" name="Freeform 16">
              <a:extLst>
                <a:ext uri="{FF2B5EF4-FFF2-40B4-BE49-F238E27FC236}">
                  <a16:creationId xmlns="" xmlns:a16="http://schemas.microsoft.com/office/drawing/2014/main" id="{FA02D663-DA75-472D-9122-420A69FF2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6638" y="2181225"/>
              <a:ext cx="495300" cy="619125"/>
            </a:xfrm>
            <a:custGeom>
              <a:avLst/>
              <a:gdLst>
                <a:gd name="T0" fmla="*/ 294 w 312"/>
                <a:gd name="T1" fmla="*/ 0 h 390"/>
                <a:gd name="T2" fmla="*/ 281 w 312"/>
                <a:gd name="T3" fmla="*/ 0 h 390"/>
                <a:gd name="T4" fmla="*/ 0 w 312"/>
                <a:gd name="T5" fmla="*/ 0 h 390"/>
                <a:gd name="T6" fmla="*/ 0 w 312"/>
                <a:gd name="T7" fmla="*/ 390 h 390"/>
                <a:gd name="T8" fmla="*/ 208 w 312"/>
                <a:gd name="T9" fmla="*/ 390 h 390"/>
                <a:gd name="T10" fmla="*/ 216 w 312"/>
                <a:gd name="T11" fmla="*/ 390 h 390"/>
                <a:gd name="T12" fmla="*/ 229 w 312"/>
                <a:gd name="T13" fmla="*/ 390 h 390"/>
                <a:gd name="T14" fmla="*/ 312 w 312"/>
                <a:gd name="T15" fmla="*/ 0 h 390"/>
                <a:gd name="T16" fmla="*/ 294 w 312"/>
                <a:gd name="T17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2" h="390">
                  <a:moveTo>
                    <a:pt x="294" y="0"/>
                  </a:moveTo>
                  <a:lnTo>
                    <a:pt x="281" y="0"/>
                  </a:lnTo>
                  <a:lnTo>
                    <a:pt x="0" y="0"/>
                  </a:lnTo>
                  <a:lnTo>
                    <a:pt x="0" y="390"/>
                  </a:lnTo>
                  <a:lnTo>
                    <a:pt x="208" y="390"/>
                  </a:lnTo>
                  <a:lnTo>
                    <a:pt x="216" y="390"/>
                  </a:lnTo>
                  <a:lnTo>
                    <a:pt x="229" y="390"/>
                  </a:lnTo>
                  <a:lnTo>
                    <a:pt x="312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Freeform 17">
              <a:extLst>
                <a:ext uri="{FF2B5EF4-FFF2-40B4-BE49-F238E27FC236}">
                  <a16:creationId xmlns="" xmlns:a16="http://schemas.microsoft.com/office/drawing/2014/main" id="{3C79609F-133A-437D-B5C8-45DF79833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4325" y="2119313"/>
              <a:ext cx="241300" cy="701675"/>
            </a:xfrm>
            <a:custGeom>
              <a:avLst/>
              <a:gdLst>
                <a:gd name="T0" fmla="*/ 9 w 35"/>
                <a:gd name="T1" fmla="*/ 14 h 102"/>
                <a:gd name="T2" fmla="*/ 0 w 35"/>
                <a:gd name="T3" fmla="*/ 0 h 102"/>
                <a:gd name="T4" fmla="*/ 17 w 35"/>
                <a:gd name="T5" fmla="*/ 56 h 102"/>
                <a:gd name="T6" fmla="*/ 25 w 35"/>
                <a:gd name="T7" fmla="*/ 83 h 102"/>
                <a:gd name="T8" fmla="*/ 35 w 35"/>
                <a:gd name="T9" fmla="*/ 102 h 102"/>
                <a:gd name="T10" fmla="*/ 15 w 35"/>
                <a:gd name="T11" fmla="*/ 33 h 102"/>
                <a:gd name="T12" fmla="*/ 9 w 35"/>
                <a:gd name="T13" fmla="*/ 14 h 102"/>
                <a:gd name="T14" fmla="*/ 9 w 35"/>
                <a:gd name="T15" fmla="*/ 1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102">
                  <a:moveTo>
                    <a:pt x="9" y="14"/>
                  </a:moveTo>
                  <a:cubicBezTo>
                    <a:pt x="5" y="10"/>
                    <a:pt x="1" y="6"/>
                    <a:pt x="0" y="0"/>
                  </a:cubicBezTo>
                  <a:cubicBezTo>
                    <a:pt x="5" y="19"/>
                    <a:pt x="11" y="37"/>
                    <a:pt x="17" y="56"/>
                  </a:cubicBezTo>
                  <a:cubicBezTo>
                    <a:pt x="20" y="65"/>
                    <a:pt x="22" y="74"/>
                    <a:pt x="25" y="83"/>
                  </a:cubicBezTo>
                  <a:cubicBezTo>
                    <a:pt x="28" y="90"/>
                    <a:pt x="29" y="98"/>
                    <a:pt x="35" y="102"/>
                  </a:cubicBezTo>
                  <a:cubicBezTo>
                    <a:pt x="29" y="79"/>
                    <a:pt x="22" y="56"/>
                    <a:pt x="15" y="33"/>
                  </a:cubicBezTo>
                  <a:cubicBezTo>
                    <a:pt x="13" y="27"/>
                    <a:pt x="11" y="20"/>
                    <a:pt x="9" y="14"/>
                  </a:cubicBezTo>
                  <a:cubicBezTo>
                    <a:pt x="9" y="13"/>
                    <a:pt x="9" y="14"/>
                    <a:pt x="9" y="14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" name="Freeform 18">
              <a:extLst>
                <a:ext uri="{FF2B5EF4-FFF2-40B4-BE49-F238E27FC236}">
                  <a16:creationId xmlns="" xmlns:a16="http://schemas.microsoft.com/office/drawing/2014/main" id="{6B3A96E8-E6D2-4EED-AF83-51973C9F1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6550" y="2181225"/>
              <a:ext cx="735013" cy="619125"/>
            </a:xfrm>
            <a:custGeom>
              <a:avLst/>
              <a:gdLst>
                <a:gd name="T0" fmla="*/ 160 w 463"/>
                <a:gd name="T1" fmla="*/ 0 h 390"/>
                <a:gd name="T2" fmla="*/ 147 w 463"/>
                <a:gd name="T3" fmla="*/ 0 h 390"/>
                <a:gd name="T4" fmla="*/ 134 w 463"/>
                <a:gd name="T5" fmla="*/ 0 h 390"/>
                <a:gd name="T6" fmla="*/ 0 w 463"/>
                <a:gd name="T7" fmla="*/ 390 h 390"/>
                <a:gd name="T8" fmla="*/ 13 w 463"/>
                <a:gd name="T9" fmla="*/ 390 h 390"/>
                <a:gd name="T10" fmla="*/ 22 w 463"/>
                <a:gd name="T11" fmla="*/ 390 h 390"/>
                <a:gd name="T12" fmla="*/ 243 w 463"/>
                <a:gd name="T13" fmla="*/ 390 h 390"/>
                <a:gd name="T14" fmla="*/ 463 w 463"/>
                <a:gd name="T15" fmla="*/ 0 h 390"/>
                <a:gd name="T16" fmla="*/ 160 w 463"/>
                <a:gd name="T17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3" h="390">
                  <a:moveTo>
                    <a:pt x="160" y="0"/>
                  </a:moveTo>
                  <a:lnTo>
                    <a:pt x="147" y="0"/>
                  </a:lnTo>
                  <a:lnTo>
                    <a:pt x="134" y="0"/>
                  </a:lnTo>
                  <a:lnTo>
                    <a:pt x="0" y="390"/>
                  </a:lnTo>
                  <a:lnTo>
                    <a:pt x="13" y="390"/>
                  </a:lnTo>
                  <a:lnTo>
                    <a:pt x="22" y="390"/>
                  </a:lnTo>
                  <a:lnTo>
                    <a:pt x="243" y="390"/>
                  </a:lnTo>
                  <a:lnTo>
                    <a:pt x="463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" name="Freeform 19">
              <a:extLst>
                <a:ext uri="{FF2B5EF4-FFF2-40B4-BE49-F238E27FC236}">
                  <a16:creationId xmlns="" xmlns:a16="http://schemas.microsoft.com/office/drawing/2014/main" id="{82A5CE2C-D74E-48B7-A9DB-2E044AEB3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5563" y="2216150"/>
              <a:ext cx="136525" cy="666750"/>
            </a:xfrm>
            <a:custGeom>
              <a:avLst/>
              <a:gdLst>
                <a:gd name="T0" fmla="*/ 1 w 20"/>
                <a:gd name="T1" fmla="*/ 93 h 97"/>
                <a:gd name="T2" fmla="*/ 4 w 20"/>
                <a:gd name="T3" fmla="*/ 87 h 97"/>
                <a:gd name="T4" fmla="*/ 4 w 20"/>
                <a:gd name="T5" fmla="*/ 83 h 97"/>
                <a:gd name="T6" fmla="*/ 8 w 20"/>
                <a:gd name="T7" fmla="*/ 66 h 97"/>
                <a:gd name="T8" fmla="*/ 16 w 20"/>
                <a:gd name="T9" fmla="*/ 20 h 97"/>
                <a:gd name="T10" fmla="*/ 20 w 20"/>
                <a:gd name="T11" fmla="*/ 0 h 97"/>
                <a:gd name="T12" fmla="*/ 15 w 20"/>
                <a:gd name="T13" fmla="*/ 15 h 97"/>
                <a:gd name="T14" fmla="*/ 10 w 20"/>
                <a:gd name="T15" fmla="*/ 42 h 97"/>
                <a:gd name="T16" fmla="*/ 0 w 20"/>
                <a:gd name="T17" fmla="*/ 97 h 97"/>
                <a:gd name="T18" fmla="*/ 1 w 20"/>
                <a:gd name="T19" fmla="*/ 93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97">
                  <a:moveTo>
                    <a:pt x="1" y="93"/>
                  </a:moveTo>
                  <a:cubicBezTo>
                    <a:pt x="2" y="91"/>
                    <a:pt x="3" y="89"/>
                    <a:pt x="4" y="87"/>
                  </a:cubicBezTo>
                  <a:cubicBezTo>
                    <a:pt x="4" y="86"/>
                    <a:pt x="4" y="85"/>
                    <a:pt x="4" y="83"/>
                  </a:cubicBezTo>
                  <a:cubicBezTo>
                    <a:pt x="6" y="77"/>
                    <a:pt x="7" y="72"/>
                    <a:pt x="8" y="66"/>
                  </a:cubicBezTo>
                  <a:cubicBezTo>
                    <a:pt x="10" y="51"/>
                    <a:pt x="13" y="36"/>
                    <a:pt x="16" y="20"/>
                  </a:cubicBezTo>
                  <a:cubicBezTo>
                    <a:pt x="17" y="13"/>
                    <a:pt x="19" y="6"/>
                    <a:pt x="20" y="0"/>
                  </a:cubicBezTo>
                  <a:cubicBezTo>
                    <a:pt x="17" y="4"/>
                    <a:pt x="16" y="9"/>
                    <a:pt x="15" y="15"/>
                  </a:cubicBezTo>
                  <a:cubicBezTo>
                    <a:pt x="13" y="24"/>
                    <a:pt x="11" y="33"/>
                    <a:pt x="10" y="42"/>
                  </a:cubicBezTo>
                  <a:cubicBezTo>
                    <a:pt x="7" y="61"/>
                    <a:pt x="3" y="79"/>
                    <a:pt x="0" y="97"/>
                  </a:cubicBezTo>
                  <a:cubicBezTo>
                    <a:pt x="0" y="95"/>
                    <a:pt x="1" y="94"/>
                    <a:pt x="1" y="93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" name="Freeform 20">
              <a:extLst>
                <a:ext uri="{FF2B5EF4-FFF2-40B4-BE49-F238E27FC236}">
                  <a16:creationId xmlns="" xmlns:a16="http://schemas.microsoft.com/office/drawing/2014/main" id="{9502C946-A09E-43B4-971F-A53ACD8FC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2113" y="2208213"/>
              <a:ext cx="268288" cy="763588"/>
            </a:xfrm>
            <a:custGeom>
              <a:avLst/>
              <a:gdLst>
                <a:gd name="T0" fmla="*/ 37 w 39"/>
                <a:gd name="T1" fmla="*/ 30 h 111"/>
                <a:gd name="T2" fmla="*/ 2 w 39"/>
                <a:gd name="T3" fmla="*/ 111 h 111"/>
                <a:gd name="T4" fmla="*/ 3 w 39"/>
                <a:gd name="T5" fmla="*/ 109 h 111"/>
                <a:gd name="T6" fmla="*/ 4 w 39"/>
                <a:gd name="T7" fmla="*/ 107 h 111"/>
                <a:gd name="T8" fmla="*/ 4 w 39"/>
                <a:gd name="T9" fmla="*/ 104 h 111"/>
                <a:gd name="T10" fmla="*/ 4 w 39"/>
                <a:gd name="T11" fmla="*/ 102 h 111"/>
                <a:gd name="T12" fmla="*/ 4 w 39"/>
                <a:gd name="T13" fmla="*/ 99 h 111"/>
                <a:gd name="T14" fmla="*/ 3 w 39"/>
                <a:gd name="T15" fmla="*/ 95 h 111"/>
                <a:gd name="T16" fmla="*/ 1 w 39"/>
                <a:gd name="T17" fmla="*/ 92 h 111"/>
                <a:gd name="T18" fmla="*/ 0 w 39"/>
                <a:gd name="T19" fmla="*/ 89 h 111"/>
                <a:gd name="T20" fmla="*/ 33 w 39"/>
                <a:gd name="T21" fmla="*/ 0 h 111"/>
                <a:gd name="T22" fmla="*/ 35 w 39"/>
                <a:gd name="T23" fmla="*/ 4 h 111"/>
                <a:gd name="T24" fmla="*/ 37 w 39"/>
                <a:gd name="T25" fmla="*/ 8 h 111"/>
                <a:gd name="T26" fmla="*/ 38 w 39"/>
                <a:gd name="T27" fmla="*/ 13 h 111"/>
                <a:gd name="T28" fmla="*/ 39 w 39"/>
                <a:gd name="T29" fmla="*/ 17 h 111"/>
                <a:gd name="T30" fmla="*/ 39 w 39"/>
                <a:gd name="T31" fmla="*/ 21 h 111"/>
                <a:gd name="T32" fmla="*/ 39 w 39"/>
                <a:gd name="T33" fmla="*/ 24 h 111"/>
                <a:gd name="T34" fmla="*/ 38 w 39"/>
                <a:gd name="T35" fmla="*/ 27 h 111"/>
                <a:gd name="T36" fmla="*/ 37 w 39"/>
                <a:gd name="T37" fmla="*/ 3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111">
                  <a:moveTo>
                    <a:pt x="37" y="30"/>
                  </a:moveTo>
                  <a:cubicBezTo>
                    <a:pt x="25" y="57"/>
                    <a:pt x="14" y="84"/>
                    <a:pt x="2" y="111"/>
                  </a:cubicBezTo>
                  <a:cubicBezTo>
                    <a:pt x="3" y="111"/>
                    <a:pt x="3" y="110"/>
                    <a:pt x="3" y="109"/>
                  </a:cubicBezTo>
                  <a:cubicBezTo>
                    <a:pt x="3" y="108"/>
                    <a:pt x="4" y="108"/>
                    <a:pt x="4" y="107"/>
                  </a:cubicBezTo>
                  <a:cubicBezTo>
                    <a:pt x="4" y="106"/>
                    <a:pt x="4" y="105"/>
                    <a:pt x="4" y="104"/>
                  </a:cubicBezTo>
                  <a:cubicBezTo>
                    <a:pt x="4" y="104"/>
                    <a:pt x="4" y="103"/>
                    <a:pt x="4" y="102"/>
                  </a:cubicBezTo>
                  <a:cubicBezTo>
                    <a:pt x="4" y="101"/>
                    <a:pt x="4" y="100"/>
                    <a:pt x="4" y="99"/>
                  </a:cubicBezTo>
                  <a:cubicBezTo>
                    <a:pt x="3" y="98"/>
                    <a:pt x="3" y="96"/>
                    <a:pt x="3" y="95"/>
                  </a:cubicBezTo>
                  <a:cubicBezTo>
                    <a:pt x="2" y="94"/>
                    <a:pt x="2" y="93"/>
                    <a:pt x="1" y="92"/>
                  </a:cubicBezTo>
                  <a:cubicBezTo>
                    <a:pt x="1" y="91"/>
                    <a:pt x="0" y="90"/>
                    <a:pt x="0" y="89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2"/>
                    <a:pt x="35" y="3"/>
                    <a:pt x="35" y="4"/>
                  </a:cubicBezTo>
                  <a:cubicBezTo>
                    <a:pt x="36" y="6"/>
                    <a:pt x="37" y="7"/>
                    <a:pt x="37" y="8"/>
                  </a:cubicBezTo>
                  <a:cubicBezTo>
                    <a:pt x="38" y="10"/>
                    <a:pt x="38" y="11"/>
                    <a:pt x="38" y="13"/>
                  </a:cubicBezTo>
                  <a:cubicBezTo>
                    <a:pt x="39" y="14"/>
                    <a:pt x="39" y="16"/>
                    <a:pt x="39" y="17"/>
                  </a:cubicBezTo>
                  <a:cubicBezTo>
                    <a:pt x="39" y="18"/>
                    <a:pt x="39" y="19"/>
                    <a:pt x="39" y="21"/>
                  </a:cubicBezTo>
                  <a:cubicBezTo>
                    <a:pt x="39" y="22"/>
                    <a:pt x="39" y="23"/>
                    <a:pt x="39" y="24"/>
                  </a:cubicBezTo>
                  <a:cubicBezTo>
                    <a:pt x="38" y="25"/>
                    <a:pt x="38" y="26"/>
                    <a:pt x="38" y="27"/>
                  </a:cubicBezTo>
                  <a:cubicBezTo>
                    <a:pt x="38" y="28"/>
                    <a:pt x="37" y="29"/>
                    <a:pt x="37" y="30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4" name="Freeform 21">
              <a:extLst>
                <a:ext uri="{FF2B5EF4-FFF2-40B4-BE49-F238E27FC236}">
                  <a16:creationId xmlns="" xmlns:a16="http://schemas.microsoft.com/office/drawing/2014/main" id="{45BA3A9C-551F-4B00-B91B-D007C1F7050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2113" y="2208213"/>
              <a:ext cx="280988" cy="763588"/>
            </a:xfrm>
            <a:custGeom>
              <a:avLst/>
              <a:gdLst>
                <a:gd name="T0" fmla="*/ 37 w 41"/>
                <a:gd name="T1" fmla="*/ 30 h 111"/>
                <a:gd name="T2" fmla="*/ 8 w 41"/>
                <a:gd name="T3" fmla="*/ 97 h 111"/>
                <a:gd name="T4" fmla="*/ 2 w 41"/>
                <a:gd name="T5" fmla="*/ 111 h 111"/>
                <a:gd name="T6" fmla="*/ 1 w 41"/>
                <a:gd name="T7" fmla="*/ 92 h 111"/>
                <a:gd name="T8" fmla="*/ 0 w 41"/>
                <a:gd name="T9" fmla="*/ 88 h 111"/>
                <a:gd name="T10" fmla="*/ 5 w 41"/>
                <a:gd name="T11" fmla="*/ 76 h 111"/>
                <a:gd name="T12" fmla="*/ 21 w 41"/>
                <a:gd name="T13" fmla="*/ 34 h 111"/>
                <a:gd name="T14" fmla="*/ 33 w 41"/>
                <a:gd name="T15" fmla="*/ 0 h 111"/>
                <a:gd name="T16" fmla="*/ 37 w 41"/>
                <a:gd name="T17" fmla="*/ 3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111">
                  <a:moveTo>
                    <a:pt x="37" y="30"/>
                  </a:moveTo>
                  <a:cubicBezTo>
                    <a:pt x="27" y="52"/>
                    <a:pt x="18" y="74"/>
                    <a:pt x="8" y="97"/>
                  </a:cubicBezTo>
                  <a:cubicBezTo>
                    <a:pt x="6" y="102"/>
                    <a:pt x="4" y="106"/>
                    <a:pt x="2" y="111"/>
                  </a:cubicBezTo>
                  <a:cubicBezTo>
                    <a:pt x="5" y="105"/>
                    <a:pt x="4" y="98"/>
                    <a:pt x="1" y="92"/>
                  </a:cubicBezTo>
                  <a:cubicBezTo>
                    <a:pt x="0" y="89"/>
                    <a:pt x="0" y="90"/>
                    <a:pt x="0" y="88"/>
                  </a:cubicBezTo>
                  <a:cubicBezTo>
                    <a:pt x="2" y="84"/>
                    <a:pt x="3" y="80"/>
                    <a:pt x="5" y="76"/>
                  </a:cubicBezTo>
                  <a:cubicBezTo>
                    <a:pt x="10" y="62"/>
                    <a:pt x="15" y="48"/>
                    <a:pt x="21" y="34"/>
                  </a:cubicBezTo>
                  <a:cubicBezTo>
                    <a:pt x="25" y="23"/>
                    <a:pt x="29" y="12"/>
                    <a:pt x="33" y="0"/>
                  </a:cubicBezTo>
                  <a:cubicBezTo>
                    <a:pt x="39" y="9"/>
                    <a:pt x="41" y="20"/>
                    <a:pt x="37" y="30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5" name="Freeform 22">
              <a:extLst>
                <a:ext uri="{FF2B5EF4-FFF2-40B4-BE49-F238E27FC236}">
                  <a16:creationId xmlns="" xmlns:a16="http://schemas.microsoft.com/office/drawing/2014/main" id="{F580EB06-C81F-4019-B3A9-8EFBE3E3A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6200" y="2290763"/>
              <a:ext cx="534988" cy="784225"/>
            </a:xfrm>
            <a:custGeom>
              <a:avLst/>
              <a:gdLst>
                <a:gd name="T0" fmla="*/ 78 w 78"/>
                <a:gd name="T1" fmla="*/ 18 h 114"/>
                <a:gd name="T2" fmla="*/ 42 w 78"/>
                <a:gd name="T3" fmla="*/ 33 h 114"/>
                <a:gd name="T4" fmla="*/ 17 w 78"/>
                <a:gd name="T5" fmla="*/ 0 h 114"/>
                <a:gd name="T6" fmla="*/ 8 w 78"/>
                <a:gd name="T7" fmla="*/ 47 h 114"/>
                <a:gd name="T8" fmla="*/ 3 w 78"/>
                <a:gd name="T9" fmla="*/ 71 h 114"/>
                <a:gd name="T10" fmla="*/ 1 w 78"/>
                <a:gd name="T11" fmla="*/ 82 h 114"/>
                <a:gd name="T12" fmla="*/ 0 w 78"/>
                <a:gd name="T13" fmla="*/ 91 h 114"/>
                <a:gd name="T14" fmla="*/ 30 w 78"/>
                <a:gd name="T15" fmla="*/ 111 h 114"/>
                <a:gd name="T16" fmla="*/ 45 w 78"/>
                <a:gd name="T17" fmla="*/ 97 h 114"/>
                <a:gd name="T18" fmla="*/ 74 w 78"/>
                <a:gd name="T19" fmla="*/ 26 h 114"/>
                <a:gd name="T20" fmla="*/ 78 w 78"/>
                <a:gd name="T21" fmla="*/ 16 h 114"/>
                <a:gd name="T22" fmla="*/ 78 w 78"/>
                <a:gd name="T23" fmla="*/ 1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114">
                  <a:moveTo>
                    <a:pt x="78" y="18"/>
                  </a:moveTo>
                  <a:cubicBezTo>
                    <a:pt x="71" y="31"/>
                    <a:pt x="55" y="36"/>
                    <a:pt x="42" y="33"/>
                  </a:cubicBezTo>
                  <a:cubicBezTo>
                    <a:pt x="27" y="30"/>
                    <a:pt x="14" y="16"/>
                    <a:pt x="17" y="0"/>
                  </a:cubicBezTo>
                  <a:cubicBezTo>
                    <a:pt x="14" y="16"/>
                    <a:pt x="11" y="32"/>
                    <a:pt x="8" y="47"/>
                  </a:cubicBezTo>
                  <a:cubicBezTo>
                    <a:pt x="6" y="55"/>
                    <a:pt x="5" y="63"/>
                    <a:pt x="3" y="71"/>
                  </a:cubicBezTo>
                  <a:cubicBezTo>
                    <a:pt x="3" y="75"/>
                    <a:pt x="2" y="79"/>
                    <a:pt x="1" y="82"/>
                  </a:cubicBezTo>
                  <a:cubicBezTo>
                    <a:pt x="1" y="85"/>
                    <a:pt x="0" y="88"/>
                    <a:pt x="0" y="91"/>
                  </a:cubicBezTo>
                  <a:cubicBezTo>
                    <a:pt x="1" y="105"/>
                    <a:pt x="17" y="114"/>
                    <a:pt x="30" y="111"/>
                  </a:cubicBezTo>
                  <a:cubicBezTo>
                    <a:pt x="37" y="109"/>
                    <a:pt x="43" y="104"/>
                    <a:pt x="45" y="97"/>
                  </a:cubicBezTo>
                  <a:cubicBezTo>
                    <a:pt x="55" y="73"/>
                    <a:pt x="65" y="50"/>
                    <a:pt x="74" y="26"/>
                  </a:cubicBezTo>
                  <a:cubicBezTo>
                    <a:pt x="76" y="23"/>
                    <a:pt x="77" y="19"/>
                    <a:pt x="78" y="16"/>
                  </a:cubicBezTo>
                  <a:cubicBezTo>
                    <a:pt x="78" y="16"/>
                    <a:pt x="78" y="17"/>
                    <a:pt x="78" y="18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6" name="Freeform 23">
              <a:extLst>
                <a:ext uri="{FF2B5EF4-FFF2-40B4-BE49-F238E27FC236}">
                  <a16:creationId xmlns="" xmlns:a16="http://schemas.microsoft.com/office/drawing/2014/main" id="{511C2F73-E85B-4123-B5D2-534EE648E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6638" y="1060450"/>
              <a:ext cx="1304925" cy="1471613"/>
            </a:xfrm>
            <a:custGeom>
              <a:avLst/>
              <a:gdLst>
                <a:gd name="T0" fmla="*/ 0 w 190"/>
                <a:gd name="T1" fmla="*/ 0 h 214"/>
                <a:gd name="T2" fmla="*/ 45 w 190"/>
                <a:gd name="T3" fmla="*/ 42 h 214"/>
                <a:gd name="T4" fmla="*/ 101 w 190"/>
                <a:gd name="T5" fmla="*/ 94 h 214"/>
                <a:gd name="T6" fmla="*/ 103 w 190"/>
                <a:gd name="T7" fmla="*/ 96 h 214"/>
                <a:gd name="T8" fmla="*/ 101 w 190"/>
                <a:gd name="T9" fmla="*/ 43 h 214"/>
                <a:gd name="T10" fmla="*/ 174 w 190"/>
                <a:gd name="T11" fmla="*/ 43 h 214"/>
                <a:gd name="T12" fmla="*/ 183 w 190"/>
                <a:gd name="T13" fmla="*/ 43 h 214"/>
                <a:gd name="T14" fmla="*/ 183 w 190"/>
                <a:gd name="T15" fmla="*/ 48 h 214"/>
                <a:gd name="T16" fmla="*/ 185 w 190"/>
                <a:gd name="T17" fmla="*/ 85 h 214"/>
                <a:gd name="T18" fmla="*/ 190 w 190"/>
                <a:gd name="T19" fmla="*/ 162 h 214"/>
                <a:gd name="T20" fmla="*/ 190 w 190"/>
                <a:gd name="T21" fmla="*/ 163 h 214"/>
                <a:gd name="T22" fmla="*/ 122 w 190"/>
                <a:gd name="T23" fmla="*/ 163 h 214"/>
                <a:gd name="T24" fmla="*/ 114 w 190"/>
                <a:gd name="T25" fmla="*/ 163 h 214"/>
                <a:gd name="T26" fmla="*/ 124 w 190"/>
                <a:gd name="T27" fmla="*/ 194 h 214"/>
                <a:gd name="T28" fmla="*/ 96 w 190"/>
                <a:gd name="T29" fmla="*/ 213 h 214"/>
                <a:gd name="T30" fmla="*/ 65 w 190"/>
                <a:gd name="T31" fmla="*/ 197 h 214"/>
                <a:gd name="T32" fmla="*/ 72 w 190"/>
                <a:gd name="T33" fmla="*/ 163 h 214"/>
                <a:gd name="T34" fmla="*/ 2 w 190"/>
                <a:gd name="T35" fmla="*/ 163 h 214"/>
                <a:gd name="T36" fmla="*/ 0 w 190"/>
                <a:gd name="T37" fmla="*/ 163 h 214"/>
                <a:gd name="T38" fmla="*/ 0 w 190"/>
                <a:gd name="T39" fmla="*/ 107 h 214"/>
                <a:gd name="T40" fmla="*/ 0 w 190"/>
                <a:gd name="T41" fmla="*/ 18 h 214"/>
                <a:gd name="T42" fmla="*/ 0 w 190"/>
                <a:gd name="T43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0" h="214">
                  <a:moveTo>
                    <a:pt x="0" y="0"/>
                  </a:moveTo>
                  <a:cubicBezTo>
                    <a:pt x="15" y="14"/>
                    <a:pt x="30" y="28"/>
                    <a:pt x="45" y="42"/>
                  </a:cubicBezTo>
                  <a:cubicBezTo>
                    <a:pt x="64" y="59"/>
                    <a:pt x="82" y="77"/>
                    <a:pt x="101" y="94"/>
                  </a:cubicBezTo>
                  <a:cubicBezTo>
                    <a:pt x="102" y="95"/>
                    <a:pt x="102" y="95"/>
                    <a:pt x="103" y="96"/>
                  </a:cubicBezTo>
                  <a:cubicBezTo>
                    <a:pt x="102" y="78"/>
                    <a:pt x="102" y="61"/>
                    <a:pt x="101" y="43"/>
                  </a:cubicBezTo>
                  <a:cubicBezTo>
                    <a:pt x="125" y="43"/>
                    <a:pt x="149" y="43"/>
                    <a:pt x="174" y="43"/>
                  </a:cubicBezTo>
                  <a:cubicBezTo>
                    <a:pt x="177" y="43"/>
                    <a:pt x="180" y="43"/>
                    <a:pt x="183" y="43"/>
                  </a:cubicBezTo>
                  <a:cubicBezTo>
                    <a:pt x="183" y="48"/>
                    <a:pt x="183" y="48"/>
                    <a:pt x="183" y="48"/>
                  </a:cubicBezTo>
                  <a:cubicBezTo>
                    <a:pt x="184" y="61"/>
                    <a:pt x="184" y="73"/>
                    <a:pt x="185" y="85"/>
                  </a:cubicBezTo>
                  <a:cubicBezTo>
                    <a:pt x="187" y="110"/>
                    <a:pt x="188" y="136"/>
                    <a:pt x="190" y="162"/>
                  </a:cubicBezTo>
                  <a:cubicBezTo>
                    <a:pt x="190" y="162"/>
                    <a:pt x="190" y="163"/>
                    <a:pt x="190" y="163"/>
                  </a:cubicBezTo>
                  <a:cubicBezTo>
                    <a:pt x="167" y="163"/>
                    <a:pt x="144" y="163"/>
                    <a:pt x="122" y="163"/>
                  </a:cubicBezTo>
                  <a:cubicBezTo>
                    <a:pt x="119" y="163"/>
                    <a:pt x="116" y="163"/>
                    <a:pt x="114" y="163"/>
                  </a:cubicBezTo>
                  <a:cubicBezTo>
                    <a:pt x="123" y="171"/>
                    <a:pt x="128" y="183"/>
                    <a:pt x="124" y="194"/>
                  </a:cubicBezTo>
                  <a:cubicBezTo>
                    <a:pt x="120" y="205"/>
                    <a:pt x="108" y="212"/>
                    <a:pt x="96" y="213"/>
                  </a:cubicBezTo>
                  <a:cubicBezTo>
                    <a:pt x="84" y="214"/>
                    <a:pt x="71" y="208"/>
                    <a:pt x="65" y="197"/>
                  </a:cubicBezTo>
                  <a:cubicBezTo>
                    <a:pt x="59" y="185"/>
                    <a:pt x="62" y="172"/>
                    <a:pt x="72" y="163"/>
                  </a:cubicBezTo>
                  <a:cubicBezTo>
                    <a:pt x="49" y="163"/>
                    <a:pt x="25" y="163"/>
                    <a:pt x="2" y="163"/>
                  </a:cubicBezTo>
                  <a:cubicBezTo>
                    <a:pt x="1" y="163"/>
                    <a:pt x="1" y="163"/>
                    <a:pt x="0" y="163"/>
                  </a:cubicBezTo>
                  <a:cubicBezTo>
                    <a:pt x="0" y="145"/>
                    <a:pt x="0" y="126"/>
                    <a:pt x="0" y="107"/>
                  </a:cubicBezTo>
                  <a:cubicBezTo>
                    <a:pt x="0" y="78"/>
                    <a:pt x="0" y="48"/>
                    <a:pt x="0" y="18"/>
                  </a:cubicBezTo>
                  <a:cubicBezTo>
                    <a:pt x="0" y="12"/>
                    <a:pt x="0" y="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7" name="Freeform 24">
              <a:extLst>
                <a:ext uri="{FF2B5EF4-FFF2-40B4-BE49-F238E27FC236}">
                  <a16:creationId xmlns="" xmlns:a16="http://schemas.microsoft.com/office/drawing/2014/main" id="{FEF5B6C1-D11D-46F2-9F9E-3EB38DE7B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1563" y="1136650"/>
              <a:ext cx="1236663" cy="1354138"/>
            </a:xfrm>
            <a:custGeom>
              <a:avLst/>
              <a:gdLst>
                <a:gd name="T0" fmla="*/ 89 w 180"/>
                <a:gd name="T1" fmla="*/ 197 h 197"/>
                <a:gd name="T2" fmla="*/ 64 w 180"/>
                <a:gd name="T3" fmla="*/ 183 h 197"/>
                <a:gd name="T4" fmla="*/ 70 w 180"/>
                <a:gd name="T5" fmla="*/ 156 h 197"/>
                <a:gd name="T6" fmla="*/ 80 w 180"/>
                <a:gd name="T7" fmla="*/ 148 h 197"/>
                <a:gd name="T8" fmla="*/ 67 w 180"/>
                <a:gd name="T9" fmla="*/ 148 h 197"/>
                <a:gd name="T10" fmla="*/ 32 w 180"/>
                <a:gd name="T11" fmla="*/ 148 h 197"/>
                <a:gd name="T12" fmla="*/ 0 w 180"/>
                <a:gd name="T13" fmla="*/ 148 h 197"/>
                <a:gd name="T14" fmla="*/ 0 w 180"/>
                <a:gd name="T15" fmla="*/ 96 h 197"/>
                <a:gd name="T16" fmla="*/ 0 w 180"/>
                <a:gd name="T17" fmla="*/ 52 h 197"/>
                <a:gd name="T18" fmla="*/ 0 w 180"/>
                <a:gd name="T19" fmla="*/ 7 h 197"/>
                <a:gd name="T20" fmla="*/ 0 w 180"/>
                <a:gd name="T21" fmla="*/ 0 h 197"/>
                <a:gd name="T22" fmla="*/ 22 w 180"/>
                <a:gd name="T23" fmla="*/ 21 h 197"/>
                <a:gd name="T24" fmla="*/ 37 w 180"/>
                <a:gd name="T25" fmla="*/ 35 h 197"/>
                <a:gd name="T26" fmla="*/ 93 w 180"/>
                <a:gd name="T27" fmla="*/ 86 h 197"/>
                <a:gd name="T28" fmla="*/ 95 w 180"/>
                <a:gd name="T29" fmla="*/ 88 h 197"/>
                <a:gd name="T30" fmla="*/ 103 w 180"/>
                <a:gd name="T31" fmla="*/ 96 h 197"/>
                <a:gd name="T32" fmla="*/ 103 w 180"/>
                <a:gd name="T33" fmla="*/ 85 h 197"/>
                <a:gd name="T34" fmla="*/ 103 w 180"/>
                <a:gd name="T35" fmla="*/ 83 h 197"/>
                <a:gd name="T36" fmla="*/ 101 w 180"/>
                <a:gd name="T37" fmla="*/ 37 h 197"/>
                <a:gd name="T38" fmla="*/ 169 w 180"/>
                <a:gd name="T39" fmla="*/ 37 h 197"/>
                <a:gd name="T40" fmla="*/ 173 w 180"/>
                <a:gd name="T41" fmla="*/ 37 h 197"/>
                <a:gd name="T42" fmla="*/ 173 w 180"/>
                <a:gd name="T43" fmla="*/ 37 h 197"/>
                <a:gd name="T44" fmla="*/ 173 w 180"/>
                <a:gd name="T45" fmla="*/ 38 h 197"/>
                <a:gd name="T46" fmla="*/ 175 w 180"/>
                <a:gd name="T47" fmla="*/ 74 h 197"/>
                <a:gd name="T48" fmla="*/ 178 w 180"/>
                <a:gd name="T49" fmla="*/ 111 h 197"/>
                <a:gd name="T50" fmla="*/ 180 w 180"/>
                <a:gd name="T51" fmla="*/ 147 h 197"/>
                <a:gd name="T52" fmla="*/ 151 w 180"/>
                <a:gd name="T53" fmla="*/ 147 h 197"/>
                <a:gd name="T54" fmla="*/ 117 w 180"/>
                <a:gd name="T55" fmla="*/ 148 h 197"/>
                <a:gd name="T56" fmla="*/ 113 w 180"/>
                <a:gd name="T57" fmla="*/ 148 h 197"/>
                <a:gd name="T58" fmla="*/ 109 w 180"/>
                <a:gd name="T59" fmla="*/ 148 h 197"/>
                <a:gd name="T60" fmla="*/ 95 w 180"/>
                <a:gd name="T61" fmla="*/ 148 h 197"/>
                <a:gd name="T62" fmla="*/ 106 w 180"/>
                <a:gd name="T63" fmla="*/ 156 h 197"/>
                <a:gd name="T64" fmla="*/ 114 w 180"/>
                <a:gd name="T65" fmla="*/ 181 h 197"/>
                <a:gd name="T66" fmla="*/ 91 w 180"/>
                <a:gd name="T67" fmla="*/ 197 h 197"/>
                <a:gd name="T68" fmla="*/ 89 w 180"/>
                <a:gd name="T69" fmla="*/ 19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0" h="197">
                  <a:moveTo>
                    <a:pt x="89" y="197"/>
                  </a:moveTo>
                  <a:cubicBezTo>
                    <a:pt x="79" y="197"/>
                    <a:pt x="69" y="192"/>
                    <a:pt x="64" y="183"/>
                  </a:cubicBezTo>
                  <a:cubicBezTo>
                    <a:pt x="59" y="174"/>
                    <a:pt x="61" y="163"/>
                    <a:pt x="70" y="156"/>
                  </a:cubicBezTo>
                  <a:cubicBezTo>
                    <a:pt x="80" y="148"/>
                    <a:pt x="80" y="148"/>
                    <a:pt x="80" y="148"/>
                  </a:cubicBezTo>
                  <a:cubicBezTo>
                    <a:pt x="67" y="148"/>
                    <a:pt x="67" y="148"/>
                    <a:pt x="67" y="148"/>
                  </a:cubicBezTo>
                  <a:cubicBezTo>
                    <a:pt x="32" y="148"/>
                    <a:pt x="32" y="148"/>
                    <a:pt x="32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93" y="86"/>
                    <a:pt x="93" y="86"/>
                    <a:pt x="93" y="86"/>
                  </a:cubicBezTo>
                  <a:cubicBezTo>
                    <a:pt x="95" y="88"/>
                    <a:pt x="95" y="88"/>
                    <a:pt x="95" y="88"/>
                  </a:cubicBezTo>
                  <a:cubicBezTo>
                    <a:pt x="103" y="96"/>
                    <a:pt x="103" y="96"/>
                    <a:pt x="103" y="96"/>
                  </a:cubicBezTo>
                  <a:cubicBezTo>
                    <a:pt x="103" y="85"/>
                    <a:pt x="103" y="85"/>
                    <a:pt x="103" y="85"/>
                  </a:cubicBezTo>
                  <a:cubicBezTo>
                    <a:pt x="103" y="83"/>
                    <a:pt x="103" y="83"/>
                    <a:pt x="103" y="83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69" y="37"/>
                    <a:pt x="169" y="37"/>
                    <a:pt x="169" y="37"/>
                  </a:cubicBezTo>
                  <a:cubicBezTo>
                    <a:pt x="173" y="37"/>
                    <a:pt x="173" y="37"/>
                    <a:pt x="173" y="37"/>
                  </a:cubicBezTo>
                  <a:cubicBezTo>
                    <a:pt x="173" y="37"/>
                    <a:pt x="173" y="37"/>
                    <a:pt x="173" y="37"/>
                  </a:cubicBezTo>
                  <a:cubicBezTo>
                    <a:pt x="173" y="38"/>
                    <a:pt x="173" y="38"/>
                    <a:pt x="173" y="38"/>
                  </a:cubicBezTo>
                  <a:cubicBezTo>
                    <a:pt x="175" y="74"/>
                    <a:pt x="175" y="74"/>
                    <a:pt x="175" y="74"/>
                  </a:cubicBezTo>
                  <a:cubicBezTo>
                    <a:pt x="178" y="111"/>
                    <a:pt x="178" y="111"/>
                    <a:pt x="178" y="111"/>
                  </a:cubicBezTo>
                  <a:cubicBezTo>
                    <a:pt x="180" y="147"/>
                    <a:pt x="180" y="147"/>
                    <a:pt x="180" y="147"/>
                  </a:cubicBezTo>
                  <a:cubicBezTo>
                    <a:pt x="151" y="147"/>
                    <a:pt x="151" y="147"/>
                    <a:pt x="151" y="147"/>
                  </a:cubicBezTo>
                  <a:cubicBezTo>
                    <a:pt x="117" y="148"/>
                    <a:pt x="117" y="148"/>
                    <a:pt x="117" y="148"/>
                  </a:cubicBezTo>
                  <a:cubicBezTo>
                    <a:pt x="113" y="148"/>
                    <a:pt x="113" y="148"/>
                    <a:pt x="113" y="148"/>
                  </a:cubicBezTo>
                  <a:cubicBezTo>
                    <a:pt x="109" y="148"/>
                    <a:pt x="109" y="148"/>
                    <a:pt x="109" y="148"/>
                  </a:cubicBezTo>
                  <a:cubicBezTo>
                    <a:pt x="95" y="148"/>
                    <a:pt x="95" y="148"/>
                    <a:pt x="95" y="148"/>
                  </a:cubicBezTo>
                  <a:cubicBezTo>
                    <a:pt x="106" y="156"/>
                    <a:pt x="106" y="156"/>
                    <a:pt x="106" y="156"/>
                  </a:cubicBezTo>
                  <a:cubicBezTo>
                    <a:pt x="114" y="162"/>
                    <a:pt x="117" y="173"/>
                    <a:pt x="114" y="181"/>
                  </a:cubicBezTo>
                  <a:cubicBezTo>
                    <a:pt x="111" y="190"/>
                    <a:pt x="102" y="197"/>
                    <a:pt x="91" y="197"/>
                  </a:cubicBezTo>
                  <a:cubicBezTo>
                    <a:pt x="90" y="197"/>
                    <a:pt x="90" y="197"/>
                    <a:pt x="89" y="197"/>
                  </a:cubicBezTo>
                  <a:close/>
                </a:path>
              </a:pathLst>
            </a:custGeom>
            <a:solidFill>
              <a:srgbClr val="CECB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8" name="Freeform 25">
              <a:extLst>
                <a:ext uri="{FF2B5EF4-FFF2-40B4-BE49-F238E27FC236}">
                  <a16:creationId xmlns="" xmlns:a16="http://schemas.microsoft.com/office/drawing/2014/main" id="{D1B483A0-6457-457B-B55F-4070772D63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713" y="2216150"/>
              <a:ext cx="14288" cy="1038225"/>
            </a:xfrm>
            <a:custGeom>
              <a:avLst/>
              <a:gdLst>
                <a:gd name="T0" fmla="*/ 0 w 9"/>
                <a:gd name="T1" fmla="*/ 0 h 654"/>
                <a:gd name="T2" fmla="*/ 9 w 9"/>
                <a:gd name="T3" fmla="*/ 381 h 654"/>
                <a:gd name="T4" fmla="*/ 9 w 9"/>
                <a:gd name="T5" fmla="*/ 654 h 654"/>
                <a:gd name="T6" fmla="*/ 0 w 9"/>
                <a:gd name="T7" fmla="*/ 359 h 654"/>
                <a:gd name="T8" fmla="*/ 0 w 9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654">
                  <a:moveTo>
                    <a:pt x="0" y="0"/>
                  </a:moveTo>
                  <a:lnTo>
                    <a:pt x="9" y="381"/>
                  </a:lnTo>
                  <a:lnTo>
                    <a:pt x="9" y="654"/>
                  </a:lnTo>
                  <a:lnTo>
                    <a:pt x="0" y="3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9" name="Freeform 26">
              <a:extLst>
                <a:ext uri="{FF2B5EF4-FFF2-40B4-BE49-F238E27FC236}">
                  <a16:creationId xmlns="" xmlns:a16="http://schemas.microsoft.com/office/drawing/2014/main" id="{D1230AA9-FA79-42F4-8E1B-24C0C9CF9E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625" y="2697163"/>
              <a:ext cx="460375" cy="742950"/>
            </a:xfrm>
            <a:custGeom>
              <a:avLst/>
              <a:gdLst>
                <a:gd name="T0" fmla="*/ 65 w 67"/>
                <a:gd name="T1" fmla="*/ 13 h 108"/>
                <a:gd name="T2" fmla="*/ 4 w 67"/>
                <a:gd name="T3" fmla="*/ 31 h 108"/>
                <a:gd name="T4" fmla="*/ 11 w 67"/>
                <a:gd name="T5" fmla="*/ 66 h 108"/>
                <a:gd name="T6" fmla="*/ 25 w 67"/>
                <a:gd name="T7" fmla="*/ 108 h 108"/>
                <a:gd name="T8" fmla="*/ 34 w 67"/>
                <a:gd name="T9" fmla="*/ 82 h 108"/>
                <a:gd name="T10" fmla="*/ 67 w 67"/>
                <a:gd name="T11" fmla="*/ 81 h 108"/>
                <a:gd name="T12" fmla="*/ 65 w 67"/>
                <a:gd name="T13" fmla="*/ 1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08">
                  <a:moveTo>
                    <a:pt x="65" y="13"/>
                  </a:moveTo>
                  <a:cubicBezTo>
                    <a:pt x="45" y="0"/>
                    <a:pt x="12" y="8"/>
                    <a:pt x="4" y="31"/>
                  </a:cubicBezTo>
                  <a:cubicBezTo>
                    <a:pt x="0" y="43"/>
                    <a:pt x="8" y="55"/>
                    <a:pt x="11" y="66"/>
                  </a:cubicBezTo>
                  <a:cubicBezTo>
                    <a:pt x="16" y="80"/>
                    <a:pt x="20" y="94"/>
                    <a:pt x="25" y="108"/>
                  </a:cubicBezTo>
                  <a:cubicBezTo>
                    <a:pt x="21" y="98"/>
                    <a:pt x="25" y="88"/>
                    <a:pt x="34" y="82"/>
                  </a:cubicBezTo>
                  <a:cubicBezTo>
                    <a:pt x="43" y="74"/>
                    <a:pt x="57" y="74"/>
                    <a:pt x="67" y="81"/>
                  </a:cubicBezTo>
                  <a:cubicBezTo>
                    <a:pt x="66" y="58"/>
                    <a:pt x="65" y="36"/>
                    <a:pt x="65" y="13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0" name="Freeform 27">
              <a:extLst>
                <a:ext uri="{FF2B5EF4-FFF2-40B4-BE49-F238E27FC236}">
                  <a16:creationId xmlns="" xmlns:a16="http://schemas.microsoft.com/office/drawing/2014/main" id="{672AB76C-01B6-460F-BE6B-05A722993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1825" y="3033713"/>
              <a:ext cx="404813" cy="530225"/>
            </a:xfrm>
            <a:custGeom>
              <a:avLst/>
              <a:gdLst>
                <a:gd name="T0" fmla="*/ 59 w 59"/>
                <a:gd name="T1" fmla="*/ 9 h 77"/>
                <a:gd name="T2" fmla="*/ 0 w 59"/>
                <a:gd name="T3" fmla="*/ 0 h 77"/>
                <a:gd name="T4" fmla="*/ 9 w 59"/>
                <a:gd name="T5" fmla="*/ 32 h 77"/>
                <a:gd name="T6" fmla="*/ 15 w 59"/>
                <a:gd name="T7" fmla="*/ 52 h 77"/>
                <a:gd name="T8" fmla="*/ 21 w 59"/>
                <a:gd name="T9" fmla="*/ 66 h 77"/>
                <a:gd name="T10" fmla="*/ 57 w 59"/>
                <a:gd name="T11" fmla="*/ 67 h 77"/>
                <a:gd name="T12" fmla="*/ 59 w 59"/>
                <a:gd name="T13" fmla="*/ 63 h 77"/>
                <a:gd name="T14" fmla="*/ 59 w 59"/>
                <a:gd name="T15" fmla="*/ 55 h 77"/>
                <a:gd name="T16" fmla="*/ 59 w 59"/>
                <a:gd name="T17" fmla="*/ 13 h 77"/>
                <a:gd name="T18" fmla="*/ 59 w 59"/>
                <a:gd name="T19" fmla="*/ 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77">
                  <a:moveTo>
                    <a:pt x="59" y="9"/>
                  </a:moveTo>
                  <a:cubicBezTo>
                    <a:pt x="43" y="29"/>
                    <a:pt x="7" y="25"/>
                    <a:pt x="0" y="0"/>
                  </a:cubicBezTo>
                  <a:cubicBezTo>
                    <a:pt x="3" y="10"/>
                    <a:pt x="6" y="21"/>
                    <a:pt x="9" y="32"/>
                  </a:cubicBezTo>
                  <a:cubicBezTo>
                    <a:pt x="11" y="38"/>
                    <a:pt x="13" y="45"/>
                    <a:pt x="15" y="52"/>
                  </a:cubicBezTo>
                  <a:cubicBezTo>
                    <a:pt x="16" y="57"/>
                    <a:pt x="18" y="62"/>
                    <a:pt x="21" y="66"/>
                  </a:cubicBezTo>
                  <a:cubicBezTo>
                    <a:pt x="31" y="77"/>
                    <a:pt x="48" y="77"/>
                    <a:pt x="57" y="67"/>
                  </a:cubicBezTo>
                  <a:cubicBezTo>
                    <a:pt x="59" y="65"/>
                    <a:pt x="59" y="65"/>
                    <a:pt x="59" y="63"/>
                  </a:cubicBezTo>
                  <a:cubicBezTo>
                    <a:pt x="59" y="60"/>
                    <a:pt x="59" y="58"/>
                    <a:pt x="59" y="55"/>
                  </a:cubicBezTo>
                  <a:cubicBezTo>
                    <a:pt x="59" y="41"/>
                    <a:pt x="59" y="27"/>
                    <a:pt x="59" y="13"/>
                  </a:cubicBezTo>
                  <a:cubicBezTo>
                    <a:pt x="59" y="12"/>
                    <a:pt x="59" y="10"/>
                    <a:pt x="59" y="9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" name="Freeform 28">
              <a:extLst>
                <a:ext uri="{FF2B5EF4-FFF2-40B4-BE49-F238E27FC236}">
                  <a16:creationId xmlns="" xmlns:a16="http://schemas.microsoft.com/office/drawing/2014/main" id="{EB045C1B-631E-4ABF-A964-D2CB8ABB9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125" y="3432175"/>
              <a:ext cx="1346200" cy="296863"/>
            </a:xfrm>
            <a:custGeom>
              <a:avLst/>
              <a:gdLst>
                <a:gd name="T0" fmla="*/ 0 w 848"/>
                <a:gd name="T1" fmla="*/ 0 h 187"/>
                <a:gd name="T2" fmla="*/ 454 w 848"/>
                <a:gd name="T3" fmla="*/ 187 h 187"/>
                <a:gd name="T4" fmla="*/ 848 w 848"/>
                <a:gd name="T5" fmla="*/ 187 h 187"/>
                <a:gd name="T6" fmla="*/ 545 w 848"/>
                <a:gd name="T7" fmla="*/ 0 h 187"/>
                <a:gd name="T8" fmla="*/ 0 w 848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8" h="187">
                  <a:moveTo>
                    <a:pt x="0" y="0"/>
                  </a:moveTo>
                  <a:lnTo>
                    <a:pt x="454" y="187"/>
                  </a:lnTo>
                  <a:lnTo>
                    <a:pt x="848" y="187"/>
                  </a:lnTo>
                  <a:lnTo>
                    <a:pt x="5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49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2" name="Freeform 29">
              <a:extLst>
                <a:ext uri="{FF2B5EF4-FFF2-40B4-BE49-F238E27FC236}">
                  <a16:creationId xmlns="" xmlns:a16="http://schemas.microsoft.com/office/drawing/2014/main" id="{5DB60407-9C26-449F-B244-90BBF1C921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125" y="3432175"/>
              <a:ext cx="1346200" cy="296863"/>
            </a:xfrm>
            <a:custGeom>
              <a:avLst/>
              <a:gdLst>
                <a:gd name="T0" fmla="*/ 0 w 848"/>
                <a:gd name="T1" fmla="*/ 0 h 187"/>
                <a:gd name="T2" fmla="*/ 454 w 848"/>
                <a:gd name="T3" fmla="*/ 187 h 187"/>
                <a:gd name="T4" fmla="*/ 848 w 848"/>
                <a:gd name="T5" fmla="*/ 187 h 187"/>
                <a:gd name="T6" fmla="*/ 545 w 848"/>
                <a:gd name="T7" fmla="*/ 0 h 187"/>
                <a:gd name="T8" fmla="*/ 0 w 848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8" h="187">
                  <a:moveTo>
                    <a:pt x="0" y="0"/>
                  </a:moveTo>
                  <a:lnTo>
                    <a:pt x="454" y="187"/>
                  </a:lnTo>
                  <a:lnTo>
                    <a:pt x="848" y="187"/>
                  </a:lnTo>
                  <a:lnTo>
                    <a:pt x="545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3" name="Freeform 30">
              <a:extLst>
                <a:ext uri="{FF2B5EF4-FFF2-40B4-BE49-F238E27FC236}">
                  <a16:creationId xmlns="" xmlns:a16="http://schemas.microsoft.com/office/drawing/2014/main" id="{4D8F0671-3A84-4DC3-99B2-5FB42B912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6313" y="3432175"/>
              <a:ext cx="1339850" cy="296863"/>
            </a:xfrm>
            <a:custGeom>
              <a:avLst/>
              <a:gdLst>
                <a:gd name="T0" fmla="*/ 294 w 844"/>
                <a:gd name="T1" fmla="*/ 0 h 187"/>
                <a:gd name="T2" fmla="*/ 0 w 844"/>
                <a:gd name="T3" fmla="*/ 187 h 187"/>
                <a:gd name="T4" fmla="*/ 394 w 844"/>
                <a:gd name="T5" fmla="*/ 187 h 187"/>
                <a:gd name="T6" fmla="*/ 844 w 844"/>
                <a:gd name="T7" fmla="*/ 0 h 187"/>
                <a:gd name="T8" fmla="*/ 294 w 844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4" h="187">
                  <a:moveTo>
                    <a:pt x="294" y="0"/>
                  </a:moveTo>
                  <a:lnTo>
                    <a:pt x="0" y="187"/>
                  </a:lnTo>
                  <a:lnTo>
                    <a:pt x="394" y="187"/>
                  </a:lnTo>
                  <a:lnTo>
                    <a:pt x="844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7E7E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4" name="Freeform 31">
              <a:extLst>
                <a:ext uri="{FF2B5EF4-FFF2-40B4-BE49-F238E27FC236}">
                  <a16:creationId xmlns="" xmlns:a16="http://schemas.microsoft.com/office/drawing/2014/main" id="{13F3B6C0-DC0A-495F-9FBE-9F42D08C5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6313" y="3432175"/>
              <a:ext cx="1339850" cy="296863"/>
            </a:xfrm>
            <a:custGeom>
              <a:avLst/>
              <a:gdLst>
                <a:gd name="T0" fmla="*/ 294 w 844"/>
                <a:gd name="T1" fmla="*/ 0 h 187"/>
                <a:gd name="T2" fmla="*/ 0 w 844"/>
                <a:gd name="T3" fmla="*/ 187 h 187"/>
                <a:gd name="T4" fmla="*/ 394 w 844"/>
                <a:gd name="T5" fmla="*/ 187 h 187"/>
                <a:gd name="T6" fmla="*/ 844 w 844"/>
                <a:gd name="T7" fmla="*/ 0 h 187"/>
                <a:gd name="T8" fmla="*/ 294 w 844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4" h="187">
                  <a:moveTo>
                    <a:pt x="294" y="0"/>
                  </a:moveTo>
                  <a:lnTo>
                    <a:pt x="0" y="187"/>
                  </a:lnTo>
                  <a:lnTo>
                    <a:pt x="394" y="187"/>
                  </a:lnTo>
                  <a:lnTo>
                    <a:pt x="844" y="0"/>
                  </a:lnTo>
                  <a:lnTo>
                    <a:pt x="2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5" name="Freeform 32">
              <a:extLst>
                <a:ext uri="{FF2B5EF4-FFF2-40B4-BE49-F238E27FC236}">
                  <a16:creationId xmlns="" xmlns:a16="http://schemas.microsoft.com/office/drawing/2014/main" id="{1E88D2A2-78BA-4F07-97DC-483D5474C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8325" y="3776663"/>
              <a:ext cx="954088" cy="198438"/>
            </a:xfrm>
            <a:custGeom>
              <a:avLst/>
              <a:gdLst>
                <a:gd name="T0" fmla="*/ 402 w 601"/>
                <a:gd name="T1" fmla="*/ 0 h 125"/>
                <a:gd name="T2" fmla="*/ 601 w 601"/>
                <a:gd name="T3" fmla="*/ 125 h 125"/>
                <a:gd name="T4" fmla="*/ 311 w 601"/>
                <a:gd name="T5" fmla="*/ 125 h 125"/>
                <a:gd name="T6" fmla="*/ 0 w 601"/>
                <a:gd name="T7" fmla="*/ 0 h 125"/>
                <a:gd name="T8" fmla="*/ 402 w 601"/>
                <a:gd name="T9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1" h="125">
                  <a:moveTo>
                    <a:pt x="402" y="0"/>
                  </a:moveTo>
                  <a:lnTo>
                    <a:pt x="601" y="125"/>
                  </a:lnTo>
                  <a:lnTo>
                    <a:pt x="311" y="125"/>
                  </a:lnTo>
                  <a:lnTo>
                    <a:pt x="0" y="0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6" name="Freeform 33">
              <a:extLst>
                <a:ext uri="{FF2B5EF4-FFF2-40B4-BE49-F238E27FC236}">
                  <a16:creationId xmlns="" xmlns:a16="http://schemas.microsoft.com/office/drawing/2014/main" id="{CCD1EC68-EC35-47BD-B3AD-8C9F0671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225" y="3343275"/>
              <a:ext cx="681038" cy="631825"/>
            </a:xfrm>
            <a:custGeom>
              <a:avLst/>
              <a:gdLst>
                <a:gd name="T0" fmla="*/ 73 w 99"/>
                <a:gd name="T1" fmla="*/ 24 h 92"/>
                <a:gd name="T2" fmla="*/ 7 w 99"/>
                <a:gd name="T3" fmla="*/ 23 h 92"/>
                <a:gd name="T4" fmla="*/ 2 w 99"/>
                <a:gd name="T5" fmla="*/ 53 h 92"/>
                <a:gd name="T6" fmla="*/ 4 w 99"/>
                <a:gd name="T7" fmla="*/ 59 h 92"/>
                <a:gd name="T8" fmla="*/ 6 w 99"/>
                <a:gd name="T9" fmla="*/ 63 h 92"/>
                <a:gd name="T10" fmla="*/ 10 w 99"/>
                <a:gd name="T11" fmla="*/ 66 h 92"/>
                <a:gd name="T12" fmla="*/ 52 w 99"/>
                <a:gd name="T13" fmla="*/ 92 h 92"/>
                <a:gd name="T14" fmla="*/ 60 w 99"/>
                <a:gd name="T15" fmla="*/ 57 h 92"/>
                <a:gd name="T16" fmla="*/ 99 w 99"/>
                <a:gd name="T17" fmla="*/ 63 h 92"/>
                <a:gd name="T18" fmla="*/ 73 w 99"/>
                <a:gd name="T19" fmla="*/ 24 h 92"/>
                <a:gd name="T20" fmla="*/ 73 w 99"/>
                <a:gd name="T21" fmla="*/ 2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" h="92">
                  <a:moveTo>
                    <a:pt x="73" y="24"/>
                  </a:moveTo>
                  <a:cubicBezTo>
                    <a:pt x="58" y="1"/>
                    <a:pt x="22" y="0"/>
                    <a:pt x="7" y="23"/>
                  </a:cubicBezTo>
                  <a:cubicBezTo>
                    <a:pt x="2" y="31"/>
                    <a:pt x="0" y="43"/>
                    <a:pt x="2" y="53"/>
                  </a:cubicBezTo>
                  <a:cubicBezTo>
                    <a:pt x="2" y="55"/>
                    <a:pt x="3" y="57"/>
                    <a:pt x="4" y="59"/>
                  </a:cubicBezTo>
                  <a:cubicBezTo>
                    <a:pt x="4" y="60"/>
                    <a:pt x="5" y="62"/>
                    <a:pt x="6" y="63"/>
                  </a:cubicBezTo>
                  <a:cubicBezTo>
                    <a:pt x="8" y="64"/>
                    <a:pt x="9" y="65"/>
                    <a:pt x="10" y="66"/>
                  </a:cubicBezTo>
                  <a:cubicBezTo>
                    <a:pt x="24" y="75"/>
                    <a:pt x="38" y="83"/>
                    <a:pt x="52" y="92"/>
                  </a:cubicBezTo>
                  <a:cubicBezTo>
                    <a:pt x="44" y="80"/>
                    <a:pt x="49" y="65"/>
                    <a:pt x="60" y="57"/>
                  </a:cubicBezTo>
                  <a:cubicBezTo>
                    <a:pt x="72" y="48"/>
                    <a:pt x="91" y="51"/>
                    <a:pt x="99" y="63"/>
                  </a:cubicBezTo>
                  <a:cubicBezTo>
                    <a:pt x="91" y="50"/>
                    <a:pt x="82" y="37"/>
                    <a:pt x="73" y="24"/>
                  </a:cubicBezTo>
                  <a:cubicBezTo>
                    <a:pt x="71" y="21"/>
                    <a:pt x="82" y="37"/>
                    <a:pt x="73" y="24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7" name="Freeform 34">
              <a:extLst>
                <a:ext uri="{FF2B5EF4-FFF2-40B4-BE49-F238E27FC236}">
                  <a16:creationId xmlns="" xmlns:a16="http://schemas.microsoft.com/office/drawing/2014/main" id="{E952FC57-6645-47BC-BC20-C37786EBF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4325" y="3514725"/>
              <a:ext cx="268288" cy="481013"/>
            </a:xfrm>
            <a:custGeom>
              <a:avLst/>
              <a:gdLst>
                <a:gd name="T0" fmla="*/ 39 w 39"/>
                <a:gd name="T1" fmla="*/ 52 h 70"/>
                <a:gd name="T2" fmla="*/ 32 w 39"/>
                <a:gd name="T3" fmla="*/ 35 h 70"/>
                <a:gd name="T4" fmla="*/ 24 w 39"/>
                <a:gd name="T5" fmla="*/ 24 h 70"/>
                <a:gd name="T6" fmla="*/ 7 w 39"/>
                <a:gd name="T7" fmla="*/ 0 h 70"/>
                <a:gd name="T8" fmla="*/ 0 w 39"/>
                <a:gd name="T9" fmla="*/ 43 h 70"/>
                <a:gd name="T10" fmla="*/ 24 w 39"/>
                <a:gd name="T11" fmla="*/ 65 h 70"/>
                <a:gd name="T12" fmla="*/ 29 w 39"/>
                <a:gd name="T13" fmla="*/ 70 h 70"/>
                <a:gd name="T14" fmla="*/ 30 w 39"/>
                <a:gd name="T15" fmla="*/ 70 h 70"/>
                <a:gd name="T16" fmla="*/ 33 w 39"/>
                <a:gd name="T17" fmla="*/ 68 h 70"/>
                <a:gd name="T18" fmla="*/ 39 w 39"/>
                <a:gd name="T19" fmla="*/ 52 h 70"/>
                <a:gd name="T20" fmla="*/ 39 w 39"/>
                <a:gd name="T21" fmla="*/ 5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" h="70">
                  <a:moveTo>
                    <a:pt x="39" y="52"/>
                  </a:moveTo>
                  <a:cubicBezTo>
                    <a:pt x="39" y="45"/>
                    <a:pt x="36" y="41"/>
                    <a:pt x="32" y="35"/>
                  </a:cubicBezTo>
                  <a:cubicBezTo>
                    <a:pt x="29" y="32"/>
                    <a:pt x="26" y="28"/>
                    <a:pt x="24" y="24"/>
                  </a:cubicBezTo>
                  <a:cubicBezTo>
                    <a:pt x="18" y="16"/>
                    <a:pt x="13" y="8"/>
                    <a:pt x="7" y="0"/>
                  </a:cubicBezTo>
                  <a:cubicBezTo>
                    <a:pt x="17" y="14"/>
                    <a:pt x="13" y="33"/>
                    <a:pt x="0" y="43"/>
                  </a:cubicBezTo>
                  <a:cubicBezTo>
                    <a:pt x="8" y="50"/>
                    <a:pt x="16" y="58"/>
                    <a:pt x="24" y="65"/>
                  </a:cubicBezTo>
                  <a:cubicBezTo>
                    <a:pt x="26" y="67"/>
                    <a:pt x="28" y="68"/>
                    <a:pt x="29" y="7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7" y="64"/>
                    <a:pt x="39" y="58"/>
                    <a:pt x="39" y="52"/>
                  </a:cubicBezTo>
                  <a:cubicBezTo>
                    <a:pt x="39" y="51"/>
                    <a:pt x="39" y="52"/>
                    <a:pt x="39" y="52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8" name="Freeform 35">
              <a:extLst>
                <a:ext uri="{FF2B5EF4-FFF2-40B4-BE49-F238E27FC236}">
                  <a16:creationId xmlns="" xmlns:a16="http://schemas.microsoft.com/office/drawing/2014/main" id="{222A41A8-E2AC-440A-9016-1BC6F9B76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0525" y="3776663"/>
              <a:ext cx="619125" cy="198438"/>
            </a:xfrm>
            <a:custGeom>
              <a:avLst/>
              <a:gdLst>
                <a:gd name="T0" fmla="*/ 385 w 390"/>
                <a:gd name="T1" fmla="*/ 0 h 125"/>
                <a:gd name="T2" fmla="*/ 390 w 390"/>
                <a:gd name="T3" fmla="*/ 125 h 125"/>
                <a:gd name="T4" fmla="*/ 117 w 390"/>
                <a:gd name="T5" fmla="*/ 125 h 125"/>
                <a:gd name="T6" fmla="*/ 0 w 390"/>
                <a:gd name="T7" fmla="*/ 0 h 125"/>
                <a:gd name="T8" fmla="*/ 385 w 390"/>
                <a:gd name="T9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0" h="125">
                  <a:moveTo>
                    <a:pt x="385" y="0"/>
                  </a:moveTo>
                  <a:lnTo>
                    <a:pt x="390" y="125"/>
                  </a:lnTo>
                  <a:lnTo>
                    <a:pt x="117" y="125"/>
                  </a:lnTo>
                  <a:lnTo>
                    <a:pt x="0" y="0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9" name="Freeform 36">
              <a:extLst>
                <a:ext uri="{FF2B5EF4-FFF2-40B4-BE49-F238E27FC236}">
                  <a16:creationId xmlns="" xmlns:a16="http://schemas.microsoft.com/office/drawing/2014/main" id="{B76042CE-996B-415B-B4A8-B0B2E3723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713" y="3171825"/>
              <a:ext cx="14288" cy="803275"/>
            </a:xfrm>
            <a:custGeom>
              <a:avLst/>
              <a:gdLst>
                <a:gd name="T0" fmla="*/ 0 w 9"/>
                <a:gd name="T1" fmla="*/ 0 h 506"/>
                <a:gd name="T2" fmla="*/ 9 w 9"/>
                <a:gd name="T3" fmla="*/ 229 h 506"/>
                <a:gd name="T4" fmla="*/ 5 w 9"/>
                <a:gd name="T5" fmla="*/ 506 h 506"/>
                <a:gd name="T6" fmla="*/ 0 w 9"/>
                <a:gd name="T7" fmla="*/ 381 h 506"/>
                <a:gd name="T8" fmla="*/ 0 w 9"/>
                <a:gd name="T9" fmla="*/ 0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506">
                  <a:moveTo>
                    <a:pt x="0" y="0"/>
                  </a:moveTo>
                  <a:lnTo>
                    <a:pt x="9" y="229"/>
                  </a:lnTo>
                  <a:lnTo>
                    <a:pt x="5" y="506"/>
                  </a:lnTo>
                  <a:lnTo>
                    <a:pt x="0" y="3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0" name="Freeform 37">
              <a:extLst>
                <a:ext uri="{FF2B5EF4-FFF2-40B4-BE49-F238E27FC236}">
                  <a16:creationId xmlns="" xmlns:a16="http://schemas.microsoft.com/office/drawing/2014/main" id="{C88E70D9-AE60-4A77-AFAC-745639AE8D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125" y="1878013"/>
              <a:ext cx="2541588" cy="1905000"/>
            </a:xfrm>
            <a:custGeom>
              <a:avLst/>
              <a:gdLst>
                <a:gd name="T0" fmla="*/ 301 w 370"/>
                <a:gd name="T1" fmla="*/ 0 h 277"/>
                <a:gd name="T2" fmla="*/ 329 w 370"/>
                <a:gd name="T3" fmla="*/ 17 h 277"/>
                <a:gd name="T4" fmla="*/ 320 w 370"/>
                <a:gd name="T5" fmla="*/ 49 h 277"/>
                <a:gd name="T6" fmla="*/ 370 w 370"/>
                <a:gd name="T7" fmla="*/ 49 h 277"/>
                <a:gd name="T8" fmla="*/ 370 w 370"/>
                <a:gd name="T9" fmla="*/ 121 h 277"/>
                <a:gd name="T10" fmla="*/ 370 w 370"/>
                <a:gd name="T11" fmla="*/ 132 h 277"/>
                <a:gd name="T12" fmla="*/ 331 w 370"/>
                <a:gd name="T13" fmla="*/ 129 h 277"/>
                <a:gd name="T14" fmla="*/ 310 w 370"/>
                <a:gd name="T15" fmla="*/ 160 h 277"/>
                <a:gd name="T16" fmla="*/ 331 w 370"/>
                <a:gd name="T17" fmla="*/ 191 h 277"/>
                <a:gd name="T18" fmla="*/ 370 w 370"/>
                <a:gd name="T19" fmla="*/ 188 h 277"/>
                <a:gd name="T20" fmla="*/ 370 w 370"/>
                <a:gd name="T21" fmla="*/ 261 h 277"/>
                <a:gd name="T22" fmla="*/ 370 w 370"/>
                <a:gd name="T23" fmla="*/ 274 h 277"/>
                <a:gd name="T24" fmla="*/ 367 w 370"/>
                <a:gd name="T25" fmla="*/ 276 h 277"/>
                <a:gd name="T26" fmla="*/ 330 w 370"/>
                <a:gd name="T27" fmla="*/ 276 h 277"/>
                <a:gd name="T28" fmla="*/ 281 w 370"/>
                <a:gd name="T29" fmla="*/ 276 h 277"/>
                <a:gd name="T30" fmla="*/ 283 w 370"/>
                <a:gd name="T31" fmla="*/ 238 h 277"/>
                <a:gd name="T32" fmla="*/ 250 w 370"/>
                <a:gd name="T33" fmla="*/ 220 h 277"/>
                <a:gd name="T34" fmla="*/ 217 w 370"/>
                <a:gd name="T35" fmla="*/ 237 h 277"/>
                <a:gd name="T36" fmla="*/ 215 w 370"/>
                <a:gd name="T37" fmla="*/ 276 h 277"/>
                <a:gd name="T38" fmla="*/ 143 w 370"/>
                <a:gd name="T39" fmla="*/ 276 h 277"/>
                <a:gd name="T40" fmla="*/ 122 w 370"/>
                <a:gd name="T41" fmla="*/ 276 h 277"/>
                <a:gd name="T42" fmla="*/ 126 w 370"/>
                <a:gd name="T43" fmla="*/ 226 h 277"/>
                <a:gd name="T44" fmla="*/ 61 w 370"/>
                <a:gd name="T45" fmla="*/ 226 h 277"/>
                <a:gd name="T46" fmla="*/ 0 w 370"/>
                <a:gd name="T47" fmla="*/ 226 h 277"/>
                <a:gd name="T48" fmla="*/ 29 w 370"/>
                <a:gd name="T49" fmla="*/ 199 h 277"/>
                <a:gd name="T50" fmla="*/ 94 w 370"/>
                <a:gd name="T51" fmla="*/ 138 h 277"/>
                <a:gd name="T52" fmla="*/ 160 w 370"/>
                <a:gd name="T53" fmla="*/ 77 h 277"/>
                <a:gd name="T54" fmla="*/ 190 w 370"/>
                <a:gd name="T55" fmla="*/ 49 h 277"/>
                <a:gd name="T56" fmla="*/ 192 w 370"/>
                <a:gd name="T57" fmla="*/ 49 h 277"/>
                <a:gd name="T58" fmla="*/ 197 w 370"/>
                <a:gd name="T59" fmla="*/ 49 h 277"/>
                <a:gd name="T60" fmla="*/ 216 w 370"/>
                <a:gd name="T61" fmla="*/ 49 h 277"/>
                <a:gd name="T62" fmla="*/ 261 w 370"/>
                <a:gd name="T63" fmla="*/ 49 h 277"/>
                <a:gd name="T64" fmla="*/ 279 w 370"/>
                <a:gd name="T65" fmla="*/ 49 h 277"/>
                <a:gd name="T66" fmla="*/ 271 w 370"/>
                <a:gd name="T67" fmla="*/ 18 h 277"/>
                <a:gd name="T68" fmla="*/ 301 w 370"/>
                <a:gd name="T69" fmla="*/ 0 h 277"/>
                <a:gd name="T70" fmla="*/ 301 w 370"/>
                <a:gd name="T71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0" h="277">
                  <a:moveTo>
                    <a:pt x="301" y="0"/>
                  </a:moveTo>
                  <a:cubicBezTo>
                    <a:pt x="312" y="0"/>
                    <a:pt x="325" y="6"/>
                    <a:pt x="329" y="17"/>
                  </a:cubicBezTo>
                  <a:cubicBezTo>
                    <a:pt x="334" y="29"/>
                    <a:pt x="329" y="41"/>
                    <a:pt x="320" y="49"/>
                  </a:cubicBezTo>
                  <a:cubicBezTo>
                    <a:pt x="336" y="49"/>
                    <a:pt x="353" y="49"/>
                    <a:pt x="370" y="49"/>
                  </a:cubicBezTo>
                  <a:cubicBezTo>
                    <a:pt x="370" y="73"/>
                    <a:pt x="370" y="97"/>
                    <a:pt x="370" y="121"/>
                  </a:cubicBezTo>
                  <a:cubicBezTo>
                    <a:pt x="370" y="125"/>
                    <a:pt x="370" y="128"/>
                    <a:pt x="370" y="132"/>
                  </a:cubicBezTo>
                  <a:cubicBezTo>
                    <a:pt x="359" y="124"/>
                    <a:pt x="344" y="123"/>
                    <a:pt x="331" y="129"/>
                  </a:cubicBezTo>
                  <a:cubicBezTo>
                    <a:pt x="319" y="135"/>
                    <a:pt x="310" y="147"/>
                    <a:pt x="310" y="160"/>
                  </a:cubicBezTo>
                  <a:cubicBezTo>
                    <a:pt x="310" y="174"/>
                    <a:pt x="319" y="186"/>
                    <a:pt x="331" y="191"/>
                  </a:cubicBezTo>
                  <a:cubicBezTo>
                    <a:pt x="344" y="197"/>
                    <a:pt x="359" y="195"/>
                    <a:pt x="370" y="188"/>
                  </a:cubicBezTo>
                  <a:cubicBezTo>
                    <a:pt x="370" y="212"/>
                    <a:pt x="370" y="236"/>
                    <a:pt x="370" y="261"/>
                  </a:cubicBezTo>
                  <a:cubicBezTo>
                    <a:pt x="370" y="265"/>
                    <a:pt x="370" y="270"/>
                    <a:pt x="370" y="274"/>
                  </a:cubicBezTo>
                  <a:cubicBezTo>
                    <a:pt x="370" y="277"/>
                    <a:pt x="370" y="276"/>
                    <a:pt x="367" y="276"/>
                  </a:cubicBezTo>
                  <a:cubicBezTo>
                    <a:pt x="355" y="276"/>
                    <a:pt x="343" y="276"/>
                    <a:pt x="330" y="276"/>
                  </a:cubicBezTo>
                  <a:cubicBezTo>
                    <a:pt x="314" y="276"/>
                    <a:pt x="297" y="276"/>
                    <a:pt x="281" y="276"/>
                  </a:cubicBezTo>
                  <a:cubicBezTo>
                    <a:pt x="289" y="265"/>
                    <a:pt x="290" y="250"/>
                    <a:pt x="283" y="238"/>
                  </a:cubicBezTo>
                  <a:cubicBezTo>
                    <a:pt x="276" y="227"/>
                    <a:pt x="263" y="220"/>
                    <a:pt x="250" y="220"/>
                  </a:cubicBezTo>
                  <a:cubicBezTo>
                    <a:pt x="237" y="220"/>
                    <a:pt x="224" y="227"/>
                    <a:pt x="217" y="237"/>
                  </a:cubicBezTo>
                  <a:cubicBezTo>
                    <a:pt x="209" y="249"/>
                    <a:pt x="208" y="264"/>
                    <a:pt x="215" y="276"/>
                  </a:cubicBezTo>
                  <a:cubicBezTo>
                    <a:pt x="191" y="276"/>
                    <a:pt x="167" y="276"/>
                    <a:pt x="143" y="276"/>
                  </a:cubicBezTo>
                  <a:cubicBezTo>
                    <a:pt x="136" y="276"/>
                    <a:pt x="129" y="276"/>
                    <a:pt x="122" y="276"/>
                  </a:cubicBezTo>
                  <a:cubicBezTo>
                    <a:pt x="124" y="259"/>
                    <a:pt x="125" y="243"/>
                    <a:pt x="126" y="226"/>
                  </a:cubicBezTo>
                  <a:cubicBezTo>
                    <a:pt x="104" y="226"/>
                    <a:pt x="83" y="226"/>
                    <a:pt x="61" y="226"/>
                  </a:cubicBezTo>
                  <a:cubicBezTo>
                    <a:pt x="40" y="226"/>
                    <a:pt x="20" y="226"/>
                    <a:pt x="0" y="226"/>
                  </a:cubicBezTo>
                  <a:cubicBezTo>
                    <a:pt x="10" y="217"/>
                    <a:pt x="19" y="208"/>
                    <a:pt x="29" y="199"/>
                  </a:cubicBezTo>
                  <a:cubicBezTo>
                    <a:pt x="51" y="178"/>
                    <a:pt x="73" y="158"/>
                    <a:pt x="94" y="138"/>
                  </a:cubicBezTo>
                  <a:cubicBezTo>
                    <a:pt x="116" y="118"/>
                    <a:pt x="138" y="98"/>
                    <a:pt x="160" y="77"/>
                  </a:cubicBezTo>
                  <a:cubicBezTo>
                    <a:pt x="170" y="68"/>
                    <a:pt x="180" y="58"/>
                    <a:pt x="190" y="49"/>
                  </a:cubicBezTo>
                  <a:cubicBezTo>
                    <a:pt x="192" y="49"/>
                    <a:pt x="192" y="49"/>
                    <a:pt x="192" y="49"/>
                  </a:cubicBezTo>
                  <a:cubicBezTo>
                    <a:pt x="194" y="49"/>
                    <a:pt x="195" y="49"/>
                    <a:pt x="197" y="49"/>
                  </a:cubicBezTo>
                  <a:cubicBezTo>
                    <a:pt x="204" y="49"/>
                    <a:pt x="210" y="49"/>
                    <a:pt x="216" y="49"/>
                  </a:cubicBezTo>
                  <a:cubicBezTo>
                    <a:pt x="231" y="49"/>
                    <a:pt x="246" y="49"/>
                    <a:pt x="261" y="49"/>
                  </a:cubicBezTo>
                  <a:cubicBezTo>
                    <a:pt x="267" y="49"/>
                    <a:pt x="273" y="49"/>
                    <a:pt x="279" y="49"/>
                  </a:cubicBezTo>
                  <a:cubicBezTo>
                    <a:pt x="270" y="42"/>
                    <a:pt x="266" y="29"/>
                    <a:pt x="271" y="18"/>
                  </a:cubicBezTo>
                  <a:cubicBezTo>
                    <a:pt x="276" y="7"/>
                    <a:pt x="288" y="0"/>
                    <a:pt x="301" y="0"/>
                  </a:cubicBezTo>
                  <a:cubicBezTo>
                    <a:pt x="305" y="0"/>
                    <a:pt x="296" y="0"/>
                    <a:pt x="30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" name="Freeform 38">
              <a:extLst>
                <a:ext uri="{FF2B5EF4-FFF2-40B4-BE49-F238E27FC236}">
                  <a16:creationId xmlns="" xmlns:a16="http://schemas.microsoft.com/office/drawing/2014/main" id="{E26204C3-A2FB-4ADF-A5F3-86AF2AB97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675" y="1912938"/>
              <a:ext cx="2425700" cy="1828800"/>
            </a:xfrm>
            <a:custGeom>
              <a:avLst/>
              <a:gdLst>
                <a:gd name="T0" fmla="*/ 353 w 353"/>
                <a:gd name="T1" fmla="*/ 266 h 266"/>
                <a:gd name="T2" fmla="*/ 331 w 353"/>
                <a:gd name="T3" fmla="*/ 266 h 266"/>
                <a:gd name="T4" fmla="*/ 318 w 353"/>
                <a:gd name="T5" fmla="*/ 266 h 266"/>
                <a:gd name="T6" fmla="*/ 294 w 353"/>
                <a:gd name="T7" fmla="*/ 266 h 266"/>
                <a:gd name="T8" fmla="*/ 277 w 353"/>
                <a:gd name="T9" fmla="*/ 266 h 266"/>
                <a:gd name="T10" fmla="*/ 275 w 353"/>
                <a:gd name="T11" fmla="*/ 230 h 266"/>
                <a:gd name="T12" fmla="*/ 238 w 353"/>
                <a:gd name="T13" fmla="*/ 210 h 266"/>
                <a:gd name="T14" fmla="*/ 201 w 353"/>
                <a:gd name="T15" fmla="*/ 230 h 266"/>
                <a:gd name="T16" fmla="*/ 195 w 353"/>
                <a:gd name="T17" fmla="*/ 266 h 266"/>
                <a:gd name="T18" fmla="*/ 131 w 353"/>
                <a:gd name="T19" fmla="*/ 266 h 266"/>
                <a:gd name="T20" fmla="*/ 116 w 353"/>
                <a:gd name="T21" fmla="*/ 266 h 266"/>
                <a:gd name="T22" fmla="*/ 119 w 353"/>
                <a:gd name="T23" fmla="*/ 221 h 266"/>
                <a:gd name="T24" fmla="*/ 119 w 353"/>
                <a:gd name="T25" fmla="*/ 216 h 266"/>
                <a:gd name="T26" fmla="*/ 114 w 353"/>
                <a:gd name="T27" fmla="*/ 216 h 266"/>
                <a:gd name="T28" fmla="*/ 82 w 353"/>
                <a:gd name="T29" fmla="*/ 216 h 266"/>
                <a:gd name="T30" fmla="*/ 49 w 353"/>
                <a:gd name="T31" fmla="*/ 216 h 266"/>
                <a:gd name="T32" fmla="*/ 0 w 353"/>
                <a:gd name="T33" fmla="*/ 216 h 266"/>
                <a:gd name="T34" fmla="*/ 6 w 353"/>
                <a:gd name="T35" fmla="*/ 211 h 266"/>
                <a:gd name="T36" fmla="*/ 20 w 353"/>
                <a:gd name="T37" fmla="*/ 197 h 266"/>
                <a:gd name="T38" fmla="*/ 53 w 353"/>
                <a:gd name="T39" fmla="*/ 167 h 266"/>
                <a:gd name="T40" fmla="*/ 86 w 353"/>
                <a:gd name="T41" fmla="*/ 137 h 266"/>
                <a:gd name="T42" fmla="*/ 151 w 353"/>
                <a:gd name="T43" fmla="*/ 76 h 266"/>
                <a:gd name="T44" fmla="*/ 180 w 353"/>
                <a:gd name="T45" fmla="*/ 49 h 266"/>
                <a:gd name="T46" fmla="*/ 185 w 353"/>
                <a:gd name="T47" fmla="*/ 49 h 266"/>
                <a:gd name="T48" fmla="*/ 195 w 353"/>
                <a:gd name="T49" fmla="*/ 49 h 266"/>
                <a:gd name="T50" fmla="*/ 204 w 353"/>
                <a:gd name="T51" fmla="*/ 49 h 266"/>
                <a:gd name="T52" fmla="*/ 227 w 353"/>
                <a:gd name="T53" fmla="*/ 49 h 266"/>
                <a:gd name="T54" fmla="*/ 249 w 353"/>
                <a:gd name="T55" fmla="*/ 49 h 266"/>
                <a:gd name="T56" fmla="*/ 258 w 353"/>
                <a:gd name="T57" fmla="*/ 49 h 266"/>
                <a:gd name="T58" fmla="*/ 267 w 353"/>
                <a:gd name="T59" fmla="*/ 49 h 266"/>
                <a:gd name="T60" fmla="*/ 282 w 353"/>
                <a:gd name="T61" fmla="*/ 49 h 266"/>
                <a:gd name="T62" fmla="*/ 270 w 353"/>
                <a:gd name="T63" fmla="*/ 40 h 266"/>
                <a:gd name="T64" fmla="*/ 263 w 353"/>
                <a:gd name="T65" fmla="*/ 15 h 266"/>
                <a:gd name="T66" fmla="*/ 288 w 353"/>
                <a:gd name="T67" fmla="*/ 0 h 266"/>
                <a:gd name="T68" fmla="*/ 288 w 353"/>
                <a:gd name="T69" fmla="*/ 0 h 266"/>
                <a:gd name="T70" fmla="*/ 289 w 353"/>
                <a:gd name="T71" fmla="*/ 0 h 266"/>
                <a:gd name="T72" fmla="*/ 289 w 353"/>
                <a:gd name="T73" fmla="*/ 0 h 266"/>
                <a:gd name="T74" fmla="*/ 313 w 353"/>
                <a:gd name="T75" fmla="*/ 14 h 266"/>
                <a:gd name="T76" fmla="*/ 305 w 353"/>
                <a:gd name="T77" fmla="*/ 40 h 266"/>
                <a:gd name="T78" fmla="*/ 293 w 353"/>
                <a:gd name="T79" fmla="*/ 49 h 266"/>
                <a:gd name="T80" fmla="*/ 308 w 353"/>
                <a:gd name="T81" fmla="*/ 49 h 266"/>
                <a:gd name="T82" fmla="*/ 353 w 353"/>
                <a:gd name="T83" fmla="*/ 48 h 266"/>
                <a:gd name="T84" fmla="*/ 353 w 353"/>
                <a:gd name="T85" fmla="*/ 80 h 266"/>
                <a:gd name="T86" fmla="*/ 353 w 353"/>
                <a:gd name="T87" fmla="*/ 116 h 266"/>
                <a:gd name="T88" fmla="*/ 353 w 353"/>
                <a:gd name="T89" fmla="*/ 119 h 266"/>
                <a:gd name="T90" fmla="*/ 336 w 353"/>
                <a:gd name="T91" fmla="*/ 116 h 266"/>
                <a:gd name="T92" fmla="*/ 317 w 353"/>
                <a:gd name="T93" fmla="*/ 120 h 266"/>
                <a:gd name="T94" fmla="*/ 293 w 353"/>
                <a:gd name="T95" fmla="*/ 156 h 266"/>
                <a:gd name="T96" fmla="*/ 317 w 353"/>
                <a:gd name="T97" fmla="*/ 191 h 266"/>
                <a:gd name="T98" fmla="*/ 335 w 353"/>
                <a:gd name="T99" fmla="*/ 194 h 266"/>
                <a:gd name="T100" fmla="*/ 353 w 353"/>
                <a:gd name="T101" fmla="*/ 191 h 266"/>
                <a:gd name="T102" fmla="*/ 353 w 353"/>
                <a:gd name="T103" fmla="*/ 219 h 266"/>
                <a:gd name="T104" fmla="*/ 353 w 353"/>
                <a:gd name="T105" fmla="*/ 256 h 266"/>
                <a:gd name="T106" fmla="*/ 353 w 353"/>
                <a:gd name="T10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3" h="266">
                  <a:moveTo>
                    <a:pt x="353" y="266"/>
                  </a:moveTo>
                  <a:cubicBezTo>
                    <a:pt x="331" y="266"/>
                    <a:pt x="331" y="266"/>
                    <a:pt x="331" y="266"/>
                  </a:cubicBezTo>
                  <a:cubicBezTo>
                    <a:pt x="318" y="266"/>
                    <a:pt x="318" y="266"/>
                    <a:pt x="318" y="266"/>
                  </a:cubicBezTo>
                  <a:cubicBezTo>
                    <a:pt x="294" y="266"/>
                    <a:pt x="294" y="266"/>
                    <a:pt x="294" y="266"/>
                  </a:cubicBezTo>
                  <a:cubicBezTo>
                    <a:pt x="277" y="266"/>
                    <a:pt x="277" y="266"/>
                    <a:pt x="277" y="266"/>
                  </a:cubicBezTo>
                  <a:cubicBezTo>
                    <a:pt x="282" y="255"/>
                    <a:pt x="281" y="241"/>
                    <a:pt x="275" y="230"/>
                  </a:cubicBezTo>
                  <a:cubicBezTo>
                    <a:pt x="267" y="218"/>
                    <a:pt x="253" y="210"/>
                    <a:pt x="238" y="210"/>
                  </a:cubicBezTo>
                  <a:cubicBezTo>
                    <a:pt x="223" y="210"/>
                    <a:pt x="209" y="218"/>
                    <a:pt x="201" y="230"/>
                  </a:cubicBezTo>
                  <a:cubicBezTo>
                    <a:pt x="193" y="241"/>
                    <a:pt x="191" y="254"/>
                    <a:pt x="195" y="266"/>
                  </a:cubicBezTo>
                  <a:cubicBezTo>
                    <a:pt x="131" y="266"/>
                    <a:pt x="131" y="266"/>
                    <a:pt x="131" y="266"/>
                  </a:cubicBezTo>
                  <a:cubicBezTo>
                    <a:pt x="116" y="266"/>
                    <a:pt x="116" y="266"/>
                    <a:pt x="116" y="266"/>
                  </a:cubicBezTo>
                  <a:cubicBezTo>
                    <a:pt x="119" y="221"/>
                    <a:pt x="119" y="221"/>
                    <a:pt x="119" y="221"/>
                  </a:cubicBezTo>
                  <a:cubicBezTo>
                    <a:pt x="119" y="216"/>
                    <a:pt x="119" y="216"/>
                    <a:pt x="119" y="216"/>
                  </a:cubicBezTo>
                  <a:cubicBezTo>
                    <a:pt x="114" y="216"/>
                    <a:pt x="114" y="216"/>
                    <a:pt x="114" y="216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49" y="216"/>
                    <a:pt x="49" y="216"/>
                    <a:pt x="49" y="216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6" y="211"/>
                    <a:pt x="6" y="211"/>
                    <a:pt x="6" y="211"/>
                  </a:cubicBezTo>
                  <a:cubicBezTo>
                    <a:pt x="20" y="197"/>
                    <a:pt x="20" y="197"/>
                    <a:pt x="20" y="197"/>
                  </a:cubicBezTo>
                  <a:cubicBezTo>
                    <a:pt x="53" y="167"/>
                    <a:pt x="53" y="167"/>
                    <a:pt x="53" y="167"/>
                  </a:cubicBezTo>
                  <a:cubicBezTo>
                    <a:pt x="86" y="137"/>
                    <a:pt x="86" y="137"/>
                    <a:pt x="86" y="137"/>
                  </a:cubicBezTo>
                  <a:cubicBezTo>
                    <a:pt x="151" y="76"/>
                    <a:pt x="151" y="76"/>
                    <a:pt x="151" y="76"/>
                  </a:cubicBezTo>
                  <a:cubicBezTo>
                    <a:pt x="180" y="49"/>
                    <a:pt x="180" y="49"/>
                    <a:pt x="180" y="49"/>
                  </a:cubicBezTo>
                  <a:cubicBezTo>
                    <a:pt x="185" y="49"/>
                    <a:pt x="185" y="49"/>
                    <a:pt x="185" y="49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27" y="49"/>
                    <a:pt x="227" y="49"/>
                    <a:pt x="227" y="49"/>
                  </a:cubicBezTo>
                  <a:cubicBezTo>
                    <a:pt x="249" y="49"/>
                    <a:pt x="249" y="49"/>
                    <a:pt x="249" y="49"/>
                  </a:cubicBezTo>
                  <a:cubicBezTo>
                    <a:pt x="258" y="49"/>
                    <a:pt x="258" y="49"/>
                    <a:pt x="258" y="49"/>
                  </a:cubicBezTo>
                  <a:cubicBezTo>
                    <a:pt x="267" y="49"/>
                    <a:pt x="267" y="49"/>
                    <a:pt x="267" y="49"/>
                  </a:cubicBezTo>
                  <a:cubicBezTo>
                    <a:pt x="282" y="49"/>
                    <a:pt x="282" y="49"/>
                    <a:pt x="282" y="49"/>
                  </a:cubicBezTo>
                  <a:cubicBezTo>
                    <a:pt x="270" y="40"/>
                    <a:pt x="270" y="40"/>
                    <a:pt x="270" y="40"/>
                  </a:cubicBezTo>
                  <a:cubicBezTo>
                    <a:pt x="262" y="34"/>
                    <a:pt x="259" y="24"/>
                    <a:pt x="263" y="15"/>
                  </a:cubicBezTo>
                  <a:cubicBezTo>
                    <a:pt x="267" y="6"/>
                    <a:pt x="277" y="0"/>
                    <a:pt x="288" y="0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8" y="0"/>
                    <a:pt x="309" y="4"/>
                    <a:pt x="313" y="14"/>
                  </a:cubicBezTo>
                  <a:cubicBezTo>
                    <a:pt x="317" y="23"/>
                    <a:pt x="313" y="33"/>
                    <a:pt x="305" y="40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308" y="49"/>
                    <a:pt x="308" y="49"/>
                    <a:pt x="308" y="49"/>
                  </a:cubicBezTo>
                  <a:cubicBezTo>
                    <a:pt x="353" y="48"/>
                    <a:pt x="353" y="48"/>
                    <a:pt x="353" y="48"/>
                  </a:cubicBezTo>
                  <a:cubicBezTo>
                    <a:pt x="353" y="80"/>
                    <a:pt x="353" y="80"/>
                    <a:pt x="353" y="80"/>
                  </a:cubicBezTo>
                  <a:cubicBezTo>
                    <a:pt x="353" y="116"/>
                    <a:pt x="353" y="116"/>
                    <a:pt x="353" y="116"/>
                  </a:cubicBezTo>
                  <a:cubicBezTo>
                    <a:pt x="353" y="119"/>
                    <a:pt x="353" y="119"/>
                    <a:pt x="353" y="119"/>
                  </a:cubicBezTo>
                  <a:cubicBezTo>
                    <a:pt x="348" y="117"/>
                    <a:pt x="342" y="116"/>
                    <a:pt x="336" y="116"/>
                  </a:cubicBezTo>
                  <a:cubicBezTo>
                    <a:pt x="330" y="116"/>
                    <a:pt x="323" y="117"/>
                    <a:pt x="317" y="120"/>
                  </a:cubicBezTo>
                  <a:cubicBezTo>
                    <a:pt x="303" y="126"/>
                    <a:pt x="293" y="140"/>
                    <a:pt x="293" y="156"/>
                  </a:cubicBezTo>
                  <a:cubicBezTo>
                    <a:pt x="293" y="170"/>
                    <a:pt x="303" y="184"/>
                    <a:pt x="317" y="191"/>
                  </a:cubicBezTo>
                  <a:cubicBezTo>
                    <a:pt x="323" y="193"/>
                    <a:pt x="329" y="194"/>
                    <a:pt x="335" y="194"/>
                  </a:cubicBezTo>
                  <a:cubicBezTo>
                    <a:pt x="342" y="194"/>
                    <a:pt x="347" y="193"/>
                    <a:pt x="353" y="191"/>
                  </a:cubicBezTo>
                  <a:cubicBezTo>
                    <a:pt x="353" y="219"/>
                    <a:pt x="353" y="219"/>
                    <a:pt x="353" y="219"/>
                  </a:cubicBezTo>
                  <a:cubicBezTo>
                    <a:pt x="353" y="256"/>
                    <a:pt x="353" y="256"/>
                    <a:pt x="353" y="256"/>
                  </a:cubicBezTo>
                  <a:lnTo>
                    <a:pt x="353" y="266"/>
                  </a:lnTo>
                  <a:close/>
                </a:path>
              </a:pathLst>
            </a:custGeom>
            <a:solidFill>
              <a:srgbClr val="FAB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2" name="Freeform 39">
              <a:extLst>
                <a:ext uri="{FF2B5EF4-FFF2-40B4-BE49-F238E27FC236}">
                  <a16:creationId xmlns="" xmlns:a16="http://schemas.microsoft.com/office/drawing/2014/main" id="{DF8CABBE-79DA-4D79-98DC-5F526A136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2725" y="3357563"/>
              <a:ext cx="673100" cy="617538"/>
            </a:xfrm>
            <a:custGeom>
              <a:avLst/>
              <a:gdLst>
                <a:gd name="T0" fmla="*/ 98 w 98"/>
                <a:gd name="T1" fmla="*/ 42 h 90"/>
                <a:gd name="T2" fmla="*/ 45 w 98"/>
                <a:gd name="T3" fmla="*/ 7 h 90"/>
                <a:gd name="T4" fmla="*/ 23 w 98"/>
                <a:gd name="T5" fmla="*/ 26 h 90"/>
                <a:gd name="T6" fmla="*/ 0 w 98"/>
                <a:gd name="T7" fmla="*/ 62 h 90"/>
                <a:gd name="T8" fmla="*/ 35 w 98"/>
                <a:gd name="T9" fmla="*/ 52 h 90"/>
                <a:gd name="T10" fmla="*/ 48 w 98"/>
                <a:gd name="T11" fmla="*/ 90 h 90"/>
                <a:gd name="T12" fmla="*/ 75 w 98"/>
                <a:gd name="T13" fmla="*/ 73 h 90"/>
                <a:gd name="T14" fmla="*/ 90 w 98"/>
                <a:gd name="T15" fmla="*/ 63 h 90"/>
                <a:gd name="T16" fmla="*/ 93 w 98"/>
                <a:gd name="T17" fmla="*/ 61 h 90"/>
                <a:gd name="T18" fmla="*/ 98 w 98"/>
                <a:gd name="T19" fmla="*/ 42 h 90"/>
                <a:gd name="T20" fmla="*/ 98 w 98"/>
                <a:gd name="T21" fmla="*/ 4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90">
                  <a:moveTo>
                    <a:pt x="98" y="42"/>
                  </a:moveTo>
                  <a:cubicBezTo>
                    <a:pt x="97" y="16"/>
                    <a:pt x="69" y="0"/>
                    <a:pt x="45" y="7"/>
                  </a:cubicBezTo>
                  <a:cubicBezTo>
                    <a:pt x="36" y="10"/>
                    <a:pt x="29" y="17"/>
                    <a:pt x="23" y="26"/>
                  </a:cubicBezTo>
                  <a:cubicBezTo>
                    <a:pt x="16" y="38"/>
                    <a:pt x="8" y="50"/>
                    <a:pt x="0" y="62"/>
                  </a:cubicBezTo>
                  <a:cubicBezTo>
                    <a:pt x="8" y="51"/>
                    <a:pt x="23" y="47"/>
                    <a:pt x="35" y="52"/>
                  </a:cubicBezTo>
                  <a:cubicBezTo>
                    <a:pt x="50" y="58"/>
                    <a:pt x="57" y="76"/>
                    <a:pt x="48" y="90"/>
                  </a:cubicBezTo>
                  <a:cubicBezTo>
                    <a:pt x="57" y="84"/>
                    <a:pt x="66" y="78"/>
                    <a:pt x="75" y="73"/>
                  </a:cubicBezTo>
                  <a:cubicBezTo>
                    <a:pt x="80" y="69"/>
                    <a:pt x="85" y="66"/>
                    <a:pt x="90" y="63"/>
                  </a:cubicBezTo>
                  <a:cubicBezTo>
                    <a:pt x="91" y="62"/>
                    <a:pt x="92" y="62"/>
                    <a:pt x="93" y="61"/>
                  </a:cubicBezTo>
                  <a:cubicBezTo>
                    <a:pt x="96" y="55"/>
                    <a:pt x="98" y="48"/>
                    <a:pt x="98" y="42"/>
                  </a:cubicBezTo>
                  <a:cubicBezTo>
                    <a:pt x="98" y="37"/>
                    <a:pt x="98" y="43"/>
                    <a:pt x="98" y="42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3" name="Freeform 40">
              <a:extLst>
                <a:ext uri="{FF2B5EF4-FFF2-40B4-BE49-F238E27FC236}">
                  <a16:creationId xmlns="" xmlns:a16="http://schemas.microsoft.com/office/drawing/2014/main" id="{4530B870-63EB-4F84-BF59-FAE162851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2725" y="3522663"/>
              <a:ext cx="261938" cy="481013"/>
            </a:xfrm>
            <a:custGeom>
              <a:avLst/>
              <a:gdLst>
                <a:gd name="T0" fmla="*/ 4 w 38"/>
                <a:gd name="T1" fmla="*/ 39 h 70"/>
                <a:gd name="T2" fmla="*/ 30 w 38"/>
                <a:gd name="T3" fmla="*/ 0 h 70"/>
                <a:gd name="T4" fmla="*/ 28 w 38"/>
                <a:gd name="T5" fmla="*/ 4 h 70"/>
                <a:gd name="T6" fmla="*/ 26 w 38"/>
                <a:gd name="T7" fmla="*/ 8 h 70"/>
                <a:gd name="T8" fmla="*/ 25 w 38"/>
                <a:gd name="T9" fmla="*/ 13 h 70"/>
                <a:gd name="T10" fmla="*/ 25 w 38"/>
                <a:gd name="T11" fmla="*/ 18 h 70"/>
                <a:gd name="T12" fmla="*/ 26 w 38"/>
                <a:gd name="T13" fmla="*/ 23 h 70"/>
                <a:gd name="T14" fmla="*/ 27 w 38"/>
                <a:gd name="T15" fmla="*/ 28 h 70"/>
                <a:gd name="T16" fmla="*/ 30 w 38"/>
                <a:gd name="T17" fmla="*/ 33 h 70"/>
                <a:gd name="T18" fmla="*/ 33 w 38"/>
                <a:gd name="T19" fmla="*/ 37 h 70"/>
                <a:gd name="T20" fmla="*/ 34 w 38"/>
                <a:gd name="T21" fmla="*/ 38 h 70"/>
                <a:gd name="T22" fmla="*/ 35 w 38"/>
                <a:gd name="T23" fmla="*/ 40 h 70"/>
                <a:gd name="T24" fmla="*/ 36 w 38"/>
                <a:gd name="T25" fmla="*/ 41 h 70"/>
                <a:gd name="T26" fmla="*/ 38 w 38"/>
                <a:gd name="T27" fmla="*/ 42 h 70"/>
                <a:gd name="T28" fmla="*/ 9 w 38"/>
                <a:gd name="T29" fmla="*/ 70 h 70"/>
                <a:gd name="T30" fmla="*/ 8 w 38"/>
                <a:gd name="T31" fmla="*/ 69 h 70"/>
                <a:gd name="T32" fmla="*/ 7 w 38"/>
                <a:gd name="T33" fmla="*/ 68 h 70"/>
                <a:gd name="T34" fmla="*/ 6 w 38"/>
                <a:gd name="T35" fmla="*/ 67 h 70"/>
                <a:gd name="T36" fmla="*/ 5 w 38"/>
                <a:gd name="T37" fmla="*/ 66 h 70"/>
                <a:gd name="T38" fmla="*/ 3 w 38"/>
                <a:gd name="T39" fmla="*/ 63 h 70"/>
                <a:gd name="T40" fmla="*/ 1 w 38"/>
                <a:gd name="T41" fmla="*/ 60 h 70"/>
                <a:gd name="T42" fmla="*/ 0 w 38"/>
                <a:gd name="T43" fmla="*/ 56 h 70"/>
                <a:gd name="T44" fmla="*/ 0 w 38"/>
                <a:gd name="T45" fmla="*/ 52 h 70"/>
                <a:gd name="T46" fmla="*/ 0 w 38"/>
                <a:gd name="T47" fmla="*/ 48 h 70"/>
                <a:gd name="T48" fmla="*/ 1 w 38"/>
                <a:gd name="T49" fmla="*/ 45 h 70"/>
                <a:gd name="T50" fmla="*/ 2 w 38"/>
                <a:gd name="T51" fmla="*/ 42 h 70"/>
                <a:gd name="T52" fmla="*/ 4 w 38"/>
                <a:gd name="T53" fmla="*/ 3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70">
                  <a:moveTo>
                    <a:pt x="4" y="39"/>
                  </a:moveTo>
                  <a:cubicBezTo>
                    <a:pt x="13" y="26"/>
                    <a:pt x="21" y="13"/>
                    <a:pt x="30" y="0"/>
                  </a:cubicBezTo>
                  <a:cubicBezTo>
                    <a:pt x="29" y="1"/>
                    <a:pt x="29" y="3"/>
                    <a:pt x="28" y="4"/>
                  </a:cubicBezTo>
                  <a:cubicBezTo>
                    <a:pt x="27" y="5"/>
                    <a:pt x="27" y="7"/>
                    <a:pt x="26" y="8"/>
                  </a:cubicBezTo>
                  <a:cubicBezTo>
                    <a:pt x="26" y="10"/>
                    <a:pt x="26" y="11"/>
                    <a:pt x="25" y="13"/>
                  </a:cubicBezTo>
                  <a:cubicBezTo>
                    <a:pt x="25" y="14"/>
                    <a:pt x="25" y="16"/>
                    <a:pt x="25" y="18"/>
                  </a:cubicBezTo>
                  <a:cubicBezTo>
                    <a:pt x="25" y="19"/>
                    <a:pt x="25" y="21"/>
                    <a:pt x="26" y="23"/>
                  </a:cubicBezTo>
                  <a:cubicBezTo>
                    <a:pt x="26" y="25"/>
                    <a:pt x="27" y="26"/>
                    <a:pt x="27" y="28"/>
                  </a:cubicBezTo>
                  <a:cubicBezTo>
                    <a:pt x="28" y="30"/>
                    <a:pt x="29" y="31"/>
                    <a:pt x="30" y="33"/>
                  </a:cubicBezTo>
                  <a:cubicBezTo>
                    <a:pt x="31" y="34"/>
                    <a:pt x="32" y="36"/>
                    <a:pt x="33" y="37"/>
                  </a:cubicBezTo>
                  <a:cubicBezTo>
                    <a:pt x="33" y="38"/>
                    <a:pt x="33" y="38"/>
                    <a:pt x="34" y="38"/>
                  </a:cubicBezTo>
                  <a:cubicBezTo>
                    <a:pt x="34" y="39"/>
                    <a:pt x="35" y="39"/>
                    <a:pt x="35" y="40"/>
                  </a:cubicBezTo>
                  <a:cubicBezTo>
                    <a:pt x="35" y="40"/>
                    <a:pt x="36" y="40"/>
                    <a:pt x="36" y="41"/>
                  </a:cubicBezTo>
                  <a:cubicBezTo>
                    <a:pt x="37" y="41"/>
                    <a:pt x="37" y="42"/>
                    <a:pt x="38" y="42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7" y="68"/>
                    <a:pt x="7" y="68"/>
                    <a:pt x="7" y="68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4" y="65"/>
                    <a:pt x="4" y="64"/>
                    <a:pt x="3" y="63"/>
                  </a:cubicBezTo>
                  <a:cubicBezTo>
                    <a:pt x="2" y="62"/>
                    <a:pt x="2" y="61"/>
                    <a:pt x="1" y="60"/>
                  </a:cubicBezTo>
                  <a:cubicBezTo>
                    <a:pt x="1" y="58"/>
                    <a:pt x="1" y="57"/>
                    <a:pt x="0" y="56"/>
                  </a:cubicBezTo>
                  <a:cubicBezTo>
                    <a:pt x="0" y="55"/>
                    <a:pt x="0" y="53"/>
                    <a:pt x="0" y="52"/>
                  </a:cubicBezTo>
                  <a:cubicBezTo>
                    <a:pt x="0" y="51"/>
                    <a:pt x="0" y="50"/>
                    <a:pt x="0" y="48"/>
                  </a:cubicBezTo>
                  <a:cubicBezTo>
                    <a:pt x="0" y="47"/>
                    <a:pt x="1" y="46"/>
                    <a:pt x="1" y="45"/>
                  </a:cubicBezTo>
                  <a:cubicBezTo>
                    <a:pt x="1" y="44"/>
                    <a:pt x="2" y="43"/>
                    <a:pt x="2" y="42"/>
                  </a:cubicBezTo>
                  <a:cubicBezTo>
                    <a:pt x="3" y="41"/>
                    <a:pt x="3" y="40"/>
                    <a:pt x="4" y="39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4" name="Freeform 41">
              <a:extLst>
                <a:ext uri="{FF2B5EF4-FFF2-40B4-BE49-F238E27FC236}">
                  <a16:creationId xmlns="" xmlns:a16="http://schemas.microsoft.com/office/drawing/2014/main" id="{EF40A99F-C4E3-4767-9218-0D2080251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5" y="3522663"/>
              <a:ext cx="268288" cy="481013"/>
            </a:xfrm>
            <a:custGeom>
              <a:avLst/>
              <a:gdLst>
                <a:gd name="T0" fmla="*/ 39 w 39"/>
                <a:gd name="T1" fmla="*/ 42 h 70"/>
                <a:gd name="T2" fmla="*/ 13 w 39"/>
                <a:gd name="T3" fmla="*/ 67 h 70"/>
                <a:gd name="T4" fmla="*/ 9 w 39"/>
                <a:gd name="T5" fmla="*/ 69 h 70"/>
                <a:gd name="T6" fmla="*/ 1 w 39"/>
                <a:gd name="T7" fmla="*/ 54 h 70"/>
                <a:gd name="T8" fmla="*/ 8 w 39"/>
                <a:gd name="T9" fmla="*/ 34 h 70"/>
                <a:gd name="T10" fmla="*/ 31 w 39"/>
                <a:gd name="T11" fmla="*/ 0 h 70"/>
                <a:gd name="T12" fmla="*/ 39 w 39"/>
                <a:gd name="T13" fmla="*/ 4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70">
                  <a:moveTo>
                    <a:pt x="39" y="42"/>
                  </a:moveTo>
                  <a:cubicBezTo>
                    <a:pt x="30" y="50"/>
                    <a:pt x="21" y="59"/>
                    <a:pt x="13" y="67"/>
                  </a:cubicBezTo>
                  <a:cubicBezTo>
                    <a:pt x="12" y="68"/>
                    <a:pt x="10" y="70"/>
                    <a:pt x="9" y="69"/>
                  </a:cubicBezTo>
                  <a:cubicBezTo>
                    <a:pt x="5" y="65"/>
                    <a:pt x="2" y="60"/>
                    <a:pt x="1" y="54"/>
                  </a:cubicBezTo>
                  <a:cubicBezTo>
                    <a:pt x="0" y="46"/>
                    <a:pt x="4" y="40"/>
                    <a:pt x="8" y="34"/>
                  </a:cubicBezTo>
                  <a:cubicBezTo>
                    <a:pt x="16" y="23"/>
                    <a:pt x="23" y="11"/>
                    <a:pt x="31" y="0"/>
                  </a:cubicBezTo>
                  <a:cubicBezTo>
                    <a:pt x="22" y="14"/>
                    <a:pt x="26" y="32"/>
                    <a:pt x="39" y="42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5" name="Freeform 42">
              <a:extLst>
                <a:ext uri="{FF2B5EF4-FFF2-40B4-BE49-F238E27FC236}">
                  <a16:creationId xmlns="" xmlns:a16="http://schemas.microsoft.com/office/drawing/2014/main" id="{E9BC0097-6BA6-4026-BAB9-1967FD71A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6638" y="3776663"/>
              <a:ext cx="631825" cy="198438"/>
            </a:xfrm>
            <a:custGeom>
              <a:avLst/>
              <a:gdLst>
                <a:gd name="T0" fmla="*/ 398 w 398"/>
                <a:gd name="T1" fmla="*/ 0 h 125"/>
                <a:gd name="T2" fmla="*/ 286 w 398"/>
                <a:gd name="T3" fmla="*/ 125 h 125"/>
                <a:gd name="T4" fmla="*/ 0 w 398"/>
                <a:gd name="T5" fmla="*/ 125 h 125"/>
                <a:gd name="T6" fmla="*/ 0 w 398"/>
                <a:gd name="T7" fmla="*/ 0 h 125"/>
                <a:gd name="T8" fmla="*/ 398 w 398"/>
                <a:gd name="T9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8" h="125">
                  <a:moveTo>
                    <a:pt x="398" y="0"/>
                  </a:moveTo>
                  <a:lnTo>
                    <a:pt x="286" y="125"/>
                  </a:lnTo>
                  <a:lnTo>
                    <a:pt x="0" y="125"/>
                  </a:lnTo>
                  <a:lnTo>
                    <a:pt x="0" y="0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6" name="Freeform 43">
              <a:extLst>
                <a:ext uri="{FF2B5EF4-FFF2-40B4-BE49-F238E27FC236}">
                  <a16:creationId xmlns="" xmlns:a16="http://schemas.microsoft.com/office/drawing/2014/main" id="{4DD096D5-80ED-4B98-9C1B-612060D7B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925" y="3776663"/>
              <a:ext cx="927100" cy="198438"/>
            </a:xfrm>
            <a:custGeom>
              <a:avLst/>
              <a:gdLst>
                <a:gd name="T0" fmla="*/ 584 w 584"/>
                <a:gd name="T1" fmla="*/ 0 h 125"/>
                <a:gd name="T2" fmla="*/ 277 w 584"/>
                <a:gd name="T3" fmla="*/ 125 h 125"/>
                <a:gd name="T4" fmla="*/ 0 w 584"/>
                <a:gd name="T5" fmla="*/ 125 h 125"/>
                <a:gd name="T6" fmla="*/ 195 w 584"/>
                <a:gd name="T7" fmla="*/ 0 h 125"/>
                <a:gd name="T8" fmla="*/ 584 w 584"/>
                <a:gd name="T9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4" h="125">
                  <a:moveTo>
                    <a:pt x="584" y="0"/>
                  </a:moveTo>
                  <a:lnTo>
                    <a:pt x="277" y="125"/>
                  </a:lnTo>
                  <a:lnTo>
                    <a:pt x="0" y="125"/>
                  </a:lnTo>
                  <a:lnTo>
                    <a:pt x="195" y="0"/>
                  </a:lnTo>
                  <a:lnTo>
                    <a:pt x="584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7" name="Freeform 44">
              <a:extLst>
                <a:ext uri="{FF2B5EF4-FFF2-40B4-BE49-F238E27FC236}">
                  <a16:creationId xmlns="" xmlns:a16="http://schemas.microsoft.com/office/drawing/2014/main" id="{73BB696B-AC81-4E36-A1BB-7EF4B9DC4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3888" y="2208213"/>
              <a:ext cx="2962275" cy="1568450"/>
            </a:xfrm>
            <a:custGeom>
              <a:avLst/>
              <a:gdLst>
                <a:gd name="T0" fmla="*/ 250 w 431"/>
                <a:gd name="T1" fmla="*/ 0 h 228"/>
                <a:gd name="T2" fmla="*/ 251 w 431"/>
                <a:gd name="T3" fmla="*/ 9 h 228"/>
                <a:gd name="T4" fmla="*/ 251 w 431"/>
                <a:gd name="T5" fmla="*/ 11 h 228"/>
                <a:gd name="T6" fmla="*/ 255 w 431"/>
                <a:gd name="T7" fmla="*/ 14 h 228"/>
                <a:gd name="T8" fmla="*/ 274 w 431"/>
                <a:gd name="T9" fmla="*/ 32 h 228"/>
                <a:gd name="T10" fmla="*/ 337 w 431"/>
                <a:gd name="T11" fmla="*/ 90 h 228"/>
                <a:gd name="T12" fmla="*/ 403 w 431"/>
                <a:gd name="T13" fmla="*/ 151 h 228"/>
                <a:gd name="T14" fmla="*/ 431 w 431"/>
                <a:gd name="T15" fmla="*/ 178 h 228"/>
                <a:gd name="T16" fmla="*/ 366 w 431"/>
                <a:gd name="T17" fmla="*/ 178 h 228"/>
                <a:gd name="T18" fmla="*/ 304 w 431"/>
                <a:gd name="T19" fmla="*/ 178 h 228"/>
                <a:gd name="T20" fmla="*/ 308 w 431"/>
                <a:gd name="T21" fmla="*/ 228 h 228"/>
                <a:gd name="T22" fmla="*/ 235 w 431"/>
                <a:gd name="T23" fmla="*/ 228 h 228"/>
                <a:gd name="T24" fmla="*/ 218 w 431"/>
                <a:gd name="T25" fmla="*/ 228 h 228"/>
                <a:gd name="T26" fmla="*/ 217 w 431"/>
                <a:gd name="T27" fmla="*/ 191 h 228"/>
                <a:gd name="T28" fmla="*/ 184 w 431"/>
                <a:gd name="T29" fmla="*/ 172 h 228"/>
                <a:gd name="T30" fmla="*/ 150 w 431"/>
                <a:gd name="T31" fmla="*/ 189 h 228"/>
                <a:gd name="T32" fmla="*/ 152 w 431"/>
                <a:gd name="T33" fmla="*/ 228 h 228"/>
                <a:gd name="T34" fmla="*/ 79 w 431"/>
                <a:gd name="T35" fmla="*/ 228 h 228"/>
                <a:gd name="T36" fmla="*/ 60 w 431"/>
                <a:gd name="T37" fmla="*/ 228 h 228"/>
                <a:gd name="T38" fmla="*/ 60 w 431"/>
                <a:gd name="T39" fmla="*/ 156 h 228"/>
                <a:gd name="T40" fmla="*/ 60 w 431"/>
                <a:gd name="T41" fmla="*/ 129 h 228"/>
                <a:gd name="T42" fmla="*/ 23 w 431"/>
                <a:gd name="T43" fmla="*/ 141 h 228"/>
                <a:gd name="T44" fmla="*/ 0 w 431"/>
                <a:gd name="T45" fmla="*/ 112 h 228"/>
                <a:gd name="T46" fmla="*/ 23 w 431"/>
                <a:gd name="T47" fmla="*/ 83 h 228"/>
                <a:gd name="T48" fmla="*/ 60 w 431"/>
                <a:gd name="T49" fmla="*/ 94 h 228"/>
                <a:gd name="T50" fmla="*/ 60 w 431"/>
                <a:gd name="T51" fmla="*/ 24 h 228"/>
                <a:gd name="T52" fmla="*/ 60 w 431"/>
                <a:gd name="T53" fmla="*/ 6 h 228"/>
                <a:gd name="T54" fmla="*/ 60 w 431"/>
                <a:gd name="T55" fmla="*/ 1 h 228"/>
                <a:gd name="T56" fmla="*/ 97 w 431"/>
                <a:gd name="T57" fmla="*/ 1 h 228"/>
                <a:gd name="T58" fmla="*/ 122 w 431"/>
                <a:gd name="T59" fmla="*/ 1 h 228"/>
                <a:gd name="T60" fmla="*/ 123 w 431"/>
                <a:gd name="T61" fmla="*/ 35 h 228"/>
                <a:gd name="T62" fmla="*/ 154 w 431"/>
                <a:gd name="T63" fmla="*/ 50 h 228"/>
                <a:gd name="T64" fmla="*/ 184 w 431"/>
                <a:gd name="T65" fmla="*/ 36 h 228"/>
                <a:gd name="T66" fmla="*/ 184 w 431"/>
                <a:gd name="T67" fmla="*/ 0 h 228"/>
                <a:gd name="T68" fmla="*/ 250 w 431"/>
                <a:gd name="T69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228">
                  <a:moveTo>
                    <a:pt x="250" y="0"/>
                  </a:moveTo>
                  <a:cubicBezTo>
                    <a:pt x="251" y="3"/>
                    <a:pt x="251" y="6"/>
                    <a:pt x="251" y="9"/>
                  </a:cubicBezTo>
                  <a:cubicBezTo>
                    <a:pt x="251" y="10"/>
                    <a:pt x="251" y="10"/>
                    <a:pt x="251" y="11"/>
                  </a:cubicBezTo>
                  <a:cubicBezTo>
                    <a:pt x="253" y="12"/>
                    <a:pt x="254" y="13"/>
                    <a:pt x="255" y="14"/>
                  </a:cubicBezTo>
                  <a:cubicBezTo>
                    <a:pt x="261" y="20"/>
                    <a:pt x="267" y="26"/>
                    <a:pt x="274" y="32"/>
                  </a:cubicBezTo>
                  <a:cubicBezTo>
                    <a:pt x="295" y="51"/>
                    <a:pt x="316" y="71"/>
                    <a:pt x="337" y="90"/>
                  </a:cubicBezTo>
                  <a:cubicBezTo>
                    <a:pt x="359" y="111"/>
                    <a:pt x="381" y="131"/>
                    <a:pt x="403" y="151"/>
                  </a:cubicBezTo>
                  <a:cubicBezTo>
                    <a:pt x="412" y="160"/>
                    <a:pt x="422" y="169"/>
                    <a:pt x="431" y="178"/>
                  </a:cubicBezTo>
                  <a:cubicBezTo>
                    <a:pt x="410" y="178"/>
                    <a:pt x="388" y="178"/>
                    <a:pt x="366" y="178"/>
                  </a:cubicBezTo>
                  <a:cubicBezTo>
                    <a:pt x="345" y="178"/>
                    <a:pt x="325" y="178"/>
                    <a:pt x="304" y="178"/>
                  </a:cubicBezTo>
                  <a:cubicBezTo>
                    <a:pt x="305" y="195"/>
                    <a:pt x="306" y="212"/>
                    <a:pt x="308" y="228"/>
                  </a:cubicBezTo>
                  <a:cubicBezTo>
                    <a:pt x="283" y="228"/>
                    <a:pt x="259" y="228"/>
                    <a:pt x="235" y="228"/>
                  </a:cubicBezTo>
                  <a:cubicBezTo>
                    <a:pt x="229" y="228"/>
                    <a:pt x="224" y="228"/>
                    <a:pt x="218" y="228"/>
                  </a:cubicBezTo>
                  <a:cubicBezTo>
                    <a:pt x="225" y="217"/>
                    <a:pt x="224" y="202"/>
                    <a:pt x="217" y="191"/>
                  </a:cubicBezTo>
                  <a:cubicBezTo>
                    <a:pt x="210" y="180"/>
                    <a:pt x="197" y="173"/>
                    <a:pt x="184" y="172"/>
                  </a:cubicBezTo>
                  <a:cubicBezTo>
                    <a:pt x="170" y="172"/>
                    <a:pt x="157" y="178"/>
                    <a:pt x="150" y="189"/>
                  </a:cubicBezTo>
                  <a:cubicBezTo>
                    <a:pt x="143" y="201"/>
                    <a:pt x="144" y="217"/>
                    <a:pt x="152" y="228"/>
                  </a:cubicBezTo>
                  <a:cubicBezTo>
                    <a:pt x="128" y="228"/>
                    <a:pt x="103" y="228"/>
                    <a:pt x="79" y="228"/>
                  </a:cubicBezTo>
                  <a:cubicBezTo>
                    <a:pt x="73" y="228"/>
                    <a:pt x="66" y="228"/>
                    <a:pt x="60" y="228"/>
                  </a:cubicBezTo>
                  <a:cubicBezTo>
                    <a:pt x="60" y="204"/>
                    <a:pt x="60" y="180"/>
                    <a:pt x="60" y="156"/>
                  </a:cubicBezTo>
                  <a:cubicBezTo>
                    <a:pt x="60" y="147"/>
                    <a:pt x="60" y="138"/>
                    <a:pt x="60" y="129"/>
                  </a:cubicBezTo>
                  <a:cubicBezTo>
                    <a:pt x="51" y="140"/>
                    <a:pt x="36" y="144"/>
                    <a:pt x="23" y="141"/>
                  </a:cubicBezTo>
                  <a:cubicBezTo>
                    <a:pt x="10" y="137"/>
                    <a:pt x="0" y="125"/>
                    <a:pt x="0" y="112"/>
                  </a:cubicBezTo>
                  <a:cubicBezTo>
                    <a:pt x="0" y="98"/>
                    <a:pt x="10" y="87"/>
                    <a:pt x="23" y="83"/>
                  </a:cubicBezTo>
                  <a:cubicBezTo>
                    <a:pt x="36" y="79"/>
                    <a:pt x="51" y="83"/>
                    <a:pt x="60" y="94"/>
                  </a:cubicBezTo>
                  <a:cubicBezTo>
                    <a:pt x="60" y="71"/>
                    <a:pt x="60" y="47"/>
                    <a:pt x="60" y="24"/>
                  </a:cubicBezTo>
                  <a:cubicBezTo>
                    <a:pt x="60" y="18"/>
                    <a:pt x="60" y="12"/>
                    <a:pt x="60" y="6"/>
                  </a:cubicBezTo>
                  <a:cubicBezTo>
                    <a:pt x="60" y="5"/>
                    <a:pt x="59" y="1"/>
                    <a:pt x="60" y="1"/>
                  </a:cubicBezTo>
                  <a:cubicBezTo>
                    <a:pt x="72" y="1"/>
                    <a:pt x="85" y="1"/>
                    <a:pt x="97" y="1"/>
                  </a:cubicBezTo>
                  <a:cubicBezTo>
                    <a:pt x="105" y="1"/>
                    <a:pt x="114" y="1"/>
                    <a:pt x="122" y="1"/>
                  </a:cubicBezTo>
                  <a:cubicBezTo>
                    <a:pt x="115" y="11"/>
                    <a:pt x="115" y="25"/>
                    <a:pt x="123" y="35"/>
                  </a:cubicBezTo>
                  <a:cubicBezTo>
                    <a:pt x="130" y="44"/>
                    <a:pt x="142" y="50"/>
                    <a:pt x="154" y="50"/>
                  </a:cubicBezTo>
                  <a:cubicBezTo>
                    <a:pt x="165" y="50"/>
                    <a:pt x="177" y="45"/>
                    <a:pt x="184" y="36"/>
                  </a:cubicBezTo>
                  <a:cubicBezTo>
                    <a:pt x="192" y="25"/>
                    <a:pt x="192" y="11"/>
                    <a:pt x="184" y="0"/>
                  </a:cubicBezTo>
                  <a:cubicBezTo>
                    <a:pt x="206" y="0"/>
                    <a:pt x="228" y="0"/>
                    <a:pt x="25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8" name="Freeform 45">
              <a:extLst>
                <a:ext uri="{FF2B5EF4-FFF2-40B4-BE49-F238E27FC236}">
                  <a16:creationId xmlns="" xmlns:a16="http://schemas.microsoft.com/office/drawing/2014/main" id="{5CA9CDBD-A53B-4F04-B86F-D6367F2D6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8813" y="2243138"/>
              <a:ext cx="2844800" cy="1498600"/>
            </a:xfrm>
            <a:custGeom>
              <a:avLst/>
              <a:gdLst>
                <a:gd name="T0" fmla="*/ 297 w 414"/>
                <a:gd name="T1" fmla="*/ 218 h 218"/>
                <a:gd name="T2" fmla="*/ 230 w 414"/>
                <a:gd name="T3" fmla="*/ 218 h 218"/>
                <a:gd name="T4" fmla="*/ 221 w 414"/>
                <a:gd name="T5" fmla="*/ 218 h 218"/>
                <a:gd name="T6" fmla="*/ 220 w 414"/>
                <a:gd name="T7" fmla="*/ 218 h 218"/>
                <a:gd name="T8" fmla="*/ 216 w 414"/>
                <a:gd name="T9" fmla="*/ 183 h 218"/>
                <a:gd name="T10" fmla="*/ 179 w 414"/>
                <a:gd name="T11" fmla="*/ 162 h 218"/>
                <a:gd name="T12" fmla="*/ 178 w 414"/>
                <a:gd name="T13" fmla="*/ 162 h 218"/>
                <a:gd name="T14" fmla="*/ 141 w 414"/>
                <a:gd name="T15" fmla="*/ 182 h 218"/>
                <a:gd name="T16" fmla="*/ 138 w 414"/>
                <a:gd name="T17" fmla="*/ 218 h 218"/>
                <a:gd name="T18" fmla="*/ 74 w 414"/>
                <a:gd name="T19" fmla="*/ 218 h 218"/>
                <a:gd name="T20" fmla="*/ 64 w 414"/>
                <a:gd name="T21" fmla="*/ 218 h 218"/>
                <a:gd name="T22" fmla="*/ 59 w 414"/>
                <a:gd name="T23" fmla="*/ 218 h 218"/>
                <a:gd name="T24" fmla="*/ 60 w 414"/>
                <a:gd name="T25" fmla="*/ 151 h 218"/>
                <a:gd name="T26" fmla="*/ 60 w 414"/>
                <a:gd name="T27" fmla="*/ 124 h 218"/>
                <a:gd name="T28" fmla="*/ 60 w 414"/>
                <a:gd name="T29" fmla="*/ 110 h 218"/>
                <a:gd name="T30" fmla="*/ 51 w 414"/>
                <a:gd name="T31" fmla="*/ 121 h 218"/>
                <a:gd name="T32" fmla="*/ 27 w 414"/>
                <a:gd name="T33" fmla="*/ 132 h 218"/>
                <a:gd name="T34" fmla="*/ 19 w 414"/>
                <a:gd name="T35" fmla="*/ 131 h 218"/>
                <a:gd name="T36" fmla="*/ 0 w 414"/>
                <a:gd name="T37" fmla="*/ 107 h 218"/>
                <a:gd name="T38" fmla="*/ 19 w 414"/>
                <a:gd name="T39" fmla="*/ 83 h 218"/>
                <a:gd name="T40" fmla="*/ 28 w 414"/>
                <a:gd name="T41" fmla="*/ 82 h 218"/>
                <a:gd name="T42" fmla="*/ 51 w 414"/>
                <a:gd name="T43" fmla="*/ 92 h 218"/>
                <a:gd name="T44" fmla="*/ 60 w 414"/>
                <a:gd name="T45" fmla="*/ 104 h 218"/>
                <a:gd name="T46" fmla="*/ 60 w 414"/>
                <a:gd name="T47" fmla="*/ 89 h 218"/>
                <a:gd name="T48" fmla="*/ 60 w 414"/>
                <a:gd name="T49" fmla="*/ 42 h 218"/>
                <a:gd name="T50" fmla="*/ 60 w 414"/>
                <a:gd name="T51" fmla="*/ 19 h 218"/>
                <a:gd name="T52" fmla="*/ 60 w 414"/>
                <a:gd name="T53" fmla="*/ 10 h 218"/>
                <a:gd name="T54" fmla="*/ 60 w 414"/>
                <a:gd name="T55" fmla="*/ 1 h 218"/>
                <a:gd name="T56" fmla="*/ 60 w 414"/>
                <a:gd name="T57" fmla="*/ 0 h 218"/>
                <a:gd name="T58" fmla="*/ 92 w 414"/>
                <a:gd name="T59" fmla="*/ 0 h 218"/>
                <a:gd name="T60" fmla="*/ 105 w 414"/>
                <a:gd name="T61" fmla="*/ 0 h 218"/>
                <a:gd name="T62" fmla="*/ 109 w 414"/>
                <a:gd name="T63" fmla="*/ 0 h 218"/>
                <a:gd name="T64" fmla="*/ 114 w 414"/>
                <a:gd name="T65" fmla="*/ 33 h 218"/>
                <a:gd name="T66" fmla="*/ 148 w 414"/>
                <a:gd name="T67" fmla="*/ 50 h 218"/>
                <a:gd name="T68" fmla="*/ 149 w 414"/>
                <a:gd name="T69" fmla="*/ 50 h 218"/>
                <a:gd name="T70" fmla="*/ 183 w 414"/>
                <a:gd name="T71" fmla="*/ 33 h 218"/>
                <a:gd name="T72" fmla="*/ 187 w 414"/>
                <a:gd name="T73" fmla="*/ 0 h 218"/>
                <a:gd name="T74" fmla="*/ 241 w 414"/>
                <a:gd name="T75" fmla="*/ 0 h 218"/>
                <a:gd name="T76" fmla="*/ 241 w 414"/>
                <a:gd name="T77" fmla="*/ 5 h 218"/>
                <a:gd name="T78" fmla="*/ 243 w 414"/>
                <a:gd name="T79" fmla="*/ 9 h 218"/>
                <a:gd name="T80" fmla="*/ 245 w 414"/>
                <a:gd name="T81" fmla="*/ 11 h 218"/>
                <a:gd name="T82" fmla="*/ 247 w 414"/>
                <a:gd name="T83" fmla="*/ 13 h 218"/>
                <a:gd name="T84" fmla="*/ 259 w 414"/>
                <a:gd name="T85" fmla="*/ 24 h 218"/>
                <a:gd name="T86" fmla="*/ 265 w 414"/>
                <a:gd name="T87" fmla="*/ 30 h 218"/>
                <a:gd name="T88" fmla="*/ 298 w 414"/>
                <a:gd name="T89" fmla="*/ 61 h 218"/>
                <a:gd name="T90" fmla="*/ 329 w 414"/>
                <a:gd name="T91" fmla="*/ 89 h 218"/>
                <a:gd name="T92" fmla="*/ 394 w 414"/>
                <a:gd name="T93" fmla="*/ 150 h 218"/>
                <a:gd name="T94" fmla="*/ 414 w 414"/>
                <a:gd name="T95" fmla="*/ 168 h 218"/>
                <a:gd name="T96" fmla="*/ 361 w 414"/>
                <a:gd name="T97" fmla="*/ 168 h 218"/>
                <a:gd name="T98" fmla="*/ 299 w 414"/>
                <a:gd name="T99" fmla="*/ 168 h 218"/>
                <a:gd name="T100" fmla="*/ 294 w 414"/>
                <a:gd name="T101" fmla="*/ 168 h 218"/>
                <a:gd name="T102" fmla="*/ 294 w 414"/>
                <a:gd name="T103" fmla="*/ 173 h 218"/>
                <a:gd name="T104" fmla="*/ 297 w 414"/>
                <a:gd name="T105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14" h="218">
                  <a:moveTo>
                    <a:pt x="297" y="218"/>
                  </a:moveTo>
                  <a:cubicBezTo>
                    <a:pt x="230" y="218"/>
                    <a:pt x="230" y="218"/>
                    <a:pt x="230" y="218"/>
                  </a:cubicBezTo>
                  <a:cubicBezTo>
                    <a:pt x="221" y="218"/>
                    <a:pt x="221" y="218"/>
                    <a:pt x="221" y="218"/>
                  </a:cubicBezTo>
                  <a:cubicBezTo>
                    <a:pt x="220" y="218"/>
                    <a:pt x="220" y="218"/>
                    <a:pt x="220" y="218"/>
                  </a:cubicBezTo>
                  <a:cubicBezTo>
                    <a:pt x="224" y="207"/>
                    <a:pt x="223" y="194"/>
                    <a:pt x="216" y="183"/>
                  </a:cubicBezTo>
                  <a:cubicBezTo>
                    <a:pt x="208" y="171"/>
                    <a:pt x="194" y="163"/>
                    <a:pt x="179" y="162"/>
                  </a:cubicBezTo>
                  <a:cubicBezTo>
                    <a:pt x="178" y="162"/>
                    <a:pt x="178" y="162"/>
                    <a:pt x="178" y="162"/>
                  </a:cubicBezTo>
                  <a:cubicBezTo>
                    <a:pt x="163" y="162"/>
                    <a:pt x="149" y="170"/>
                    <a:pt x="141" y="182"/>
                  </a:cubicBezTo>
                  <a:cubicBezTo>
                    <a:pt x="134" y="193"/>
                    <a:pt x="134" y="206"/>
                    <a:pt x="138" y="218"/>
                  </a:cubicBezTo>
                  <a:cubicBezTo>
                    <a:pt x="74" y="218"/>
                    <a:pt x="74" y="218"/>
                    <a:pt x="74" y="218"/>
                  </a:cubicBezTo>
                  <a:cubicBezTo>
                    <a:pt x="64" y="218"/>
                    <a:pt x="64" y="218"/>
                    <a:pt x="64" y="218"/>
                  </a:cubicBezTo>
                  <a:cubicBezTo>
                    <a:pt x="59" y="218"/>
                    <a:pt x="59" y="218"/>
                    <a:pt x="59" y="218"/>
                  </a:cubicBezTo>
                  <a:cubicBezTo>
                    <a:pt x="60" y="151"/>
                    <a:pt x="60" y="151"/>
                    <a:pt x="60" y="151"/>
                  </a:cubicBezTo>
                  <a:cubicBezTo>
                    <a:pt x="60" y="124"/>
                    <a:pt x="60" y="124"/>
                    <a:pt x="60" y="124"/>
                  </a:cubicBezTo>
                  <a:cubicBezTo>
                    <a:pt x="60" y="110"/>
                    <a:pt x="60" y="110"/>
                    <a:pt x="60" y="110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45" y="128"/>
                    <a:pt x="37" y="132"/>
                    <a:pt x="27" y="132"/>
                  </a:cubicBezTo>
                  <a:cubicBezTo>
                    <a:pt x="25" y="132"/>
                    <a:pt x="22" y="132"/>
                    <a:pt x="19" y="131"/>
                  </a:cubicBezTo>
                  <a:cubicBezTo>
                    <a:pt x="8" y="128"/>
                    <a:pt x="0" y="118"/>
                    <a:pt x="0" y="107"/>
                  </a:cubicBezTo>
                  <a:cubicBezTo>
                    <a:pt x="0" y="96"/>
                    <a:pt x="8" y="86"/>
                    <a:pt x="19" y="83"/>
                  </a:cubicBezTo>
                  <a:cubicBezTo>
                    <a:pt x="22" y="82"/>
                    <a:pt x="25" y="82"/>
                    <a:pt x="28" y="82"/>
                  </a:cubicBezTo>
                  <a:cubicBezTo>
                    <a:pt x="37" y="82"/>
                    <a:pt x="46" y="86"/>
                    <a:pt x="51" y="92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5" y="11"/>
                    <a:pt x="107" y="23"/>
                    <a:pt x="114" y="33"/>
                  </a:cubicBezTo>
                  <a:cubicBezTo>
                    <a:pt x="122" y="43"/>
                    <a:pt x="134" y="50"/>
                    <a:pt x="148" y="50"/>
                  </a:cubicBezTo>
                  <a:cubicBezTo>
                    <a:pt x="149" y="50"/>
                    <a:pt x="149" y="50"/>
                    <a:pt x="149" y="50"/>
                  </a:cubicBezTo>
                  <a:cubicBezTo>
                    <a:pt x="163" y="50"/>
                    <a:pt x="176" y="44"/>
                    <a:pt x="183" y="33"/>
                  </a:cubicBezTo>
                  <a:cubicBezTo>
                    <a:pt x="190" y="24"/>
                    <a:pt x="192" y="11"/>
                    <a:pt x="187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241" y="5"/>
                    <a:pt x="241" y="5"/>
                    <a:pt x="241" y="5"/>
                  </a:cubicBezTo>
                  <a:cubicBezTo>
                    <a:pt x="241" y="6"/>
                    <a:pt x="241" y="8"/>
                    <a:pt x="243" y="9"/>
                  </a:cubicBezTo>
                  <a:cubicBezTo>
                    <a:pt x="245" y="11"/>
                    <a:pt x="245" y="11"/>
                    <a:pt x="245" y="11"/>
                  </a:cubicBezTo>
                  <a:cubicBezTo>
                    <a:pt x="247" y="13"/>
                    <a:pt x="247" y="13"/>
                    <a:pt x="247" y="13"/>
                  </a:cubicBezTo>
                  <a:cubicBezTo>
                    <a:pt x="259" y="24"/>
                    <a:pt x="259" y="24"/>
                    <a:pt x="259" y="24"/>
                  </a:cubicBezTo>
                  <a:cubicBezTo>
                    <a:pt x="265" y="30"/>
                    <a:pt x="265" y="30"/>
                    <a:pt x="265" y="30"/>
                  </a:cubicBezTo>
                  <a:cubicBezTo>
                    <a:pt x="298" y="61"/>
                    <a:pt x="298" y="61"/>
                    <a:pt x="298" y="61"/>
                  </a:cubicBezTo>
                  <a:cubicBezTo>
                    <a:pt x="329" y="89"/>
                    <a:pt x="329" y="89"/>
                    <a:pt x="329" y="89"/>
                  </a:cubicBezTo>
                  <a:cubicBezTo>
                    <a:pt x="394" y="150"/>
                    <a:pt x="394" y="150"/>
                    <a:pt x="394" y="150"/>
                  </a:cubicBezTo>
                  <a:cubicBezTo>
                    <a:pt x="414" y="168"/>
                    <a:pt x="414" y="168"/>
                    <a:pt x="414" y="168"/>
                  </a:cubicBezTo>
                  <a:cubicBezTo>
                    <a:pt x="361" y="168"/>
                    <a:pt x="361" y="168"/>
                    <a:pt x="361" y="168"/>
                  </a:cubicBezTo>
                  <a:cubicBezTo>
                    <a:pt x="299" y="168"/>
                    <a:pt x="299" y="168"/>
                    <a:pt x="299" y="168"/>
                  </a:cubicBezTo>
                  <a:cubicBezTo>
                    <a:pt x="294" y="168"/>
                    <a:pt x="294" y="168"/>
                    <a:pt x="294" y="168"/>
                  </a:cubicBezTo>
                  <a:cubicBezTo>
                    <a:pt x="294" y="173"/>
                    <a:pt x="294" y="173"/>
                    <a:pt x="294" y="173"/>
                  </a:cubicBezTo>
                  <a:lnTo>
                    <a:pt x="297" y="218"/>
                  </a:lnTo>
                  <a:close/>
                </a:path>
              </a:pathLst>
            </a:custGeom>
            <a:solidFill>
              <a:srgbClr val="C4D1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9" name="Freeform 46">
              <a:extLst>
                <a:ext uri="{FF2B5EF4-FFF2-40B4-BE49-F238E27FC236}">
                  <a16:creationId xmlns="" xmlns:a16="http://schemas.microsoft.com/office/drawing/2014/main" id="{34C713A9-7B01-49F9-8590-B54AE57B50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325" y="4098925"/>
              <a:ext cx="811213" cy="111125"/>
            </a:xfrm>
            <a:custGeom>
              <a:avLst/>
              <a:gdLst>
                <a:gd name="T0" fmla="*/ 407 w 511"/>
                <a:gd name="T1" fmla="*/ 0 h 70"/>
                <a:gd name="T2" fmla="*/ 511 w 511"/>
                <a:gd name="T3" fmla="*/ 70 h 70"/>
                <a:gd name="T4" fmla="*/ 225 w 511"/>
                <a:gd name="T5" fmla="*/ 70 h 70"/>
                <a:gd name="T6" fmla="*/ 0 w 511"/>
                <a:gd name="T7" fmla="*/ 0 h 70"/>
                <a:gd name="T8" fmla="*/ 407 w 511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70">
                  <a:moveTo>
                    <a:pt x="407" y="0"/>
                  </a:moveTo>
                  <a:lnTo>
                    <a:pt x="511" y="70"/>
                  </a:lnTo>
                  <a:lnTo>
                    <a:pt x="225" y="70"/>
                  </a:lnTo>
                  <a:lnTo>
                    <a:pt x="0" y="0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rgbClr val="4C5C5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0" name="Freeform 47">
              <a:extLst>
                <a:ext uri="{FF2B5EF4-FFF2-40B4-BE49-F238E27FC236}">
                  <a16:creationId xmlns="" xmlns:a16="http://schemas.microsoft.com/office/drawing/2014/main" id="{D554F426-CF62-477D-830E-89A1AEF98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0813" y="4098925"/>
              <a:ext cx="796925" cy="111125"/>
            </a:xfrm>
            <a:custGeom>
              <a:avLst/>
              <a:gdLst>
                <a:gd name="T0" fmla="*/ 502 w 502"/>
                <a:gd name="T1" fmla="*/ 0 h 70"/>
                <a:gd name="T2" fmla="*/ 290 w 502"/>
                <a:gd name="T3" fmla="*/ 70 h 70"/>
                <a:gd name="T4" fmla="*/ 0 w 502"/>
                <a:gd name="T5" fmla="*/ 70 h 70"/>
                <a:gd name="T6" fmla="*/ 96 w 502"/>
                <a:gd name="T7" fmla="*/ 0 h 70"/>
                <a:gd name="T8" fmla="*/ 502 w 502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2" h="70">
                  <a:moveTo>
                    <a:pt x="502" y="0"/>
                  </a:moveTo>
                  <a:lnTo>
                    <a:pt x="290" y="70"/>
                  </a:lnTo>
                  <a:lnTo>
                    <a:pt x="0" y="70"/>
                  </a:lnTo>
                  <a:lnTo>
                    <a:pt x="96" y="0"/>
                  </a:lnTo>
                  <a:lnTo>
                    <a:pt x="502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1" name="Freeform 48">
              <a:extLst>
                <a:ext uri="{FF2B5EF4-FFF2-40B4-BE49-F238E27FC236}">
                  <a16:creationId xmlns="" xmlns:a16="http://schemas.microsoft.com/office/drawing/2014/main" id="{A2AA7D63-D577-4B0E-94EA-A880C4CF8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5363" y="3810000"/>
              <a:ext cx="14288" cy="647700"/>
            </a:xfrm>
            <a:custGeom>
              <a:avLst/>
              <a:gdLst>
                <a:gd name="T0" fmla="*/ 4 w 9"/>
                <a:gd name="T1" fmla="*/ 0 h 408"/>
                <a:gd name="T2" fmla="*/ 9 w 9"/>
                <a:gd name="T3" fmla="*/ 117 h 408"/>
                <a:gd name="T4" fmla="*/ 9 w 9"/>
                <a:gd name="T5" fmla="*/ 408 h 408"/>
                <a:gd name="T6" fmla="*/ 0 w 9"/>
                <a:gd name="T7" fmla="*/ 403 h 408"/>
                <a:gd name="T8" fmla="*/ 4 w 9"/>
                <a:gd name="T9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08">
                  <a:moveTo>
                    <a:pt x="4" y="0"/>
                  </a:moveTo>
                  <a:lnTo>
                    <a:pt x="9" y="117"/>
                  </a:lnTo>
                  <a:lnTo>
                    <a:pt x="9" y="408"/>
                  </a:lnTo>
                  <a:lnTo>
                    <a:pt x="0" y="40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" name="Freeform 49">
              <a:extLst>
                <a:ext uri="{FF2B5EF4-FFF2-40B4-BE49-F238E27FC236}">
                  <a16:creationId xmlns="" xmlns:a16="http://schemas.microsoft.com/office/drawing/2014/main" id="{18B6EA94-1505-44F5-90EA-2020F0F0F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0900" y="4402138"/>
              <a:ext cx="158750" cy="55563"/>
            </a:xfrm>
            <a:custGeom>
              <a:avLst/>
              <a:gdLst>
                <a:gd name="T0" fmla="*/ 21 w 23"/>
                <a:gd name="T1" fmla="*/ 7 h 8"/>
                <a:gd name="T2" fmla="*/ 23 w 23"/>
                <a:gd name="T3" fmla="*/ 8 h 8"/>
                <a:gd name="T4" fmla="*/ 20 w 23"/>
                <a:gd name="T5" fmla="*/ 6 h 8"/>
                <a:gd name="T6" fmla="*/ 16 w 23"/>
                <a:gd name="T7" fmla="*/ 4 h 8"/>
                <a:gd name="T8" fmla="*/ 12 w 23"/>
                <a:gd name="T9" fmla="*/ 4 h 8"/>
                <a:gd name="T10" fmla="*/ 8 w 23"/>
                <a:gd name="T11" fmla="*/ 3 h 8"/>
                <a:gd name="T12" fmla="*/ 0 w 23"/>
                <a:gd name="T13" fmla="*/ 0 h 8"/>
                <a:gd name="T14" fmla="*/ 6 w 23"/>
                <a:gd name="T15" fmla="*/ 1 h 8"/>
                <a:gd name="T16" fmla="*/ 11 w 23"/>
                <a:gd name="T17" fmla="*/ 2 h 8"/>
                <a:gd name="T18" fmla="*/ 17 w 23"/>
                <a:gd name="T19" fmla="*/ 4 h 8"/>
                <a:gd name="T20" fmla="*/ 21 w 23"/>
                <a:gd name="T21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">
                  <a:moveTo>
                    <a:pt x="21" y="7"/>
                  </a:moveTo>
                  <a:cubicBezTo>
                    <a:pt x="23" y="8"/>
                    <a:pt x="23" y="8"/>
                    <a:pt x="23" y="8"/>
                  </a:cubicBezTo>
                  <a:cubicBezTo>
                    <a:pt x="22" y="7"/>
                    <a:pt x="21" y="6"/>
                    <a:pt x="20" y="6"/>
                  </a:cubicBezTo>
                  <a:cubicBezTo>
                    <a:pt x="19" y="5"/>
                    <a:pt x="17" y="5"/>
                    <a:pt x="16" y="4"/>
                  </a:cubicBezTo>
                  <a:cubicBezTo>
                    <a:pt x="15" y="4"/>
                    <a:pt x="13" y="4"/>
                    <a:pt x="12" y="4"/>
                  </a:cubicBezTo>
                  <a:cubicBezTo>
                    <a:pt x="11" y="3"/>
                    <a:pt x="9" y="3"/>
                    <a:pt x="8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0"/>
                    <a:pt x="6" y="1"/>
                  </a:cubicBezTo>
                  <a:cubicBezTo>
                    <a:pt x="8" y="1"/>
                    <a:pt x="9" y="1"/>
                    <a:pt x="11" y="2"/>
                  </a:cubicBezTo>
                  <a:cubicBezTo>
                    <a:pt x="13" y="2"/>
                    <a:pt x="15" y="3"/>
                    <a:pt x="17" y="4"/>
                  </a:cubicBezTo>
                  <a:cubicBezTo>
                    <a:pt x="18" y="5"/>
                    <a:pt x="20" y="6"/>
                    <a:pt x="21" y="7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3" name="Freeform 50">
              <a:extLst>
                <a:ext uri="{FF2B5EF4-FFF2-40B4-BE49-F238E27FC236}">
                  <a16:creationId xmlns="" xmlns:a16="http://schemas.microsoft.com/office/drawing/2014/main" id="{DB983D73-5996-4DDC-BE47-DF3C4C70F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6463" y="4443413"/>
              <a:ext cx="130175" cy="82550"/>
            </a:xfrm>
            <a:custGeom>
              <a:avLst/>
              <a:gdLst>
                <a:gd name="T0" fmla="*/ 18 w 19"/>
                <a:gd name="T1" fmla="*/ 9 h 12"/>
                <a:gd name="T2" fmla="*/ 0 w 19"/>
                <a:gd name="T3" fmla="*/ 0 h 12"/>
                <a:gd name="T4" fmla="*/ 19 w 19"/>
                <a:gd name="T5" fmla="*/ 12 h 12"/>
                <a:gd name="T6" fmla="*/ 18 w 1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2">
                  <a:moveTo>
                    <a:pt x="18" y="9"/>
                  </a:moveTo>
                  <a:cubicBezTo>
                    <a:pt x="13" y="3"/>
                    <a:pt x="7" y="2"/>
                    <a:pt x="0" y="0"/>
                  </a:cubicBezTo>
                  <a:cubicBezTo>
                    <a:pt x="7" y="2"/>
                    <a:pt x="14" y="6"/>
                    <a:pt x="19" y="12"/>
                  </a:cubicBezTo>
                  <a:cubicBezTo>
                    <a:pt x="19" y="10"/>
                    <a:pt x="19" y="10"/>
                    <a:pt x="18" y="9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" name="Freeform 51">
              <a:extLst>
                <a:ext uri="{FF2B5EF4-FFF2-40B4-BE49-F238E27FC236}">
                  <a16:creationId xmlns="" xmlns:a16="http://schemas.microsoft.com/office/drawing/2014/main" id="{00ACF038-6782-4C01-9DD5-990402E02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400" y="4098925"/>
              <a:ext cx="392113" cy="639763"/>
            </a:xfrm>
            <a:custGeom>
              <a:avLst/>
              <a:gdLst>
                <a:gd name="T0" fmla="*/ 22 w 247"/>
                <a:gd name="T1" fmla="*/ 0 h 403"/>
                <a:gd name="T2" fmla="*/ 247 w 247"/>
                <a:gd name="T3" fmla="*/ 70 h 403"/>
                <a:gd name="T4" fmla="*/ 234 w 247"/>
                <a:gd name="T5" fmla="*/ 356 h 403"/>
                <a:gd name="T6" fmla="*/ 0 w 247"/>
                <a:gd name="T7" fmla="*/ 403 h 403"/>
                <a:gd name="T8" fmla="*/ 22 w 247"/>
                <a:gd name="T9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03">
                  <a:moveTo>
                    <a:pt x="22" y="0"/>
                  </a:moveTo>
                  <a:lnTo>
                    <a:pt x="247" y="70"/>
                  </a:lnTo>
                  <a:lnTo>
                    <a:pt x="234" y="356"/>
                  </a:lnTo>
                  <a:lnTo>
                    <a:pt x="0" y="40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3E515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5" name="Freeform 52">
              <a:extLst>
                <a:ext uri="{FF2B5EF4-FFF2-40B4-BE49-F238E27FC236}">
                  <a16:creationId xmlns="" xmlns:a16="http://schemas.microsoft.com/office/drawing/2014/main" id="{2C705CF9-4BD9-406C-B2B1-29D59B785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400" y="4664075"/>
              <a:ext cx="839788" cy="74613"/>
            </a:xfrm>
            <a:custGeom>
              <a:avLst/>
              <a:gdLst>
                <a:gd name="T0" fmla="*/ 0 w 529"/>
                <a:gd name="T1" fmla="*/ 47 h 47"/>
                <a:gd name="T2" fmla="*/ 234 w 529"/>
                <a:gd name="T3" fmla="*/ 0 h 47"/>
                <a:gd name="T4" fmla="*/ 529 w 529"/>
                <a:gd name="T5" fmla="*/ 0 h 47"/>
                <a:gd name="T6" fmla="*/ 416 w 529"/>
                <a:gd name="T7" fmla="*/ 47 h 47"/>
                <a:gd name="T8" fmla="*/ 0 w 529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47">
                  <a:moveTo>
                    <a:pt x="0" y="47"/>
                  </a:moveTo>
                  <a:lnTo>
                    <a:pt x="234" y="0"/>
                  </a:lnTo>
                  <a:lnTo>
                    <a:pt x="529" y="0"/>
                  </a:lnTo>
                  <a:lnTo>
                    <a:pt x="416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4C5C5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6" name="Freeform 53">
              <a:extLst>
                <a:ext uri="{FF2B5EF4-FFF2-40B4-BE49-F238E27FC236}">
                  <a16:creationId xmlns="" xmlns:a16="http://schemas.microsoft.com/office/drawing/2014/main" id="{047D1C50-77B3-4F36-9FD9-23E1869AA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8750" y="4664075"/>
              <a:ext cx="823913" cy="74613"/>
            </a:xfrm>
            <a:custGeom>
              <a:avLst/>
              <a:gdLst>
                <a:gd name="T0" fmla="*/ 99 w 519"/>
                <a:gd name="T1" fmla="*/ 47 h 47"/>
                <a:gd name="T2" fmla="*/ 0 w 519"/>
                <a:gd name="T3" fmla="*/ 0 h 47"/>
                <a:gd name="T4" fmla="*/ 294 w 519"/>
                <a:gd name="T5" fmla="*/ 0 h 47"/>
                <a:gd name="T6" fmla="*/ 519 w 519"/>
                <a:gd name="T7" fmla="*/ 47 h 47"/>
                <a:gd name="T8" fmla="*/ 99 w 519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9" h="47">
                  <a:moveTo>
                    <a:pt x="99" y="47"/>
                  </a:moveTo>
                  <a:lnTo>
                    <a:pt x="0" y="0"/>
                  </a:lnTo>
                  <a:lnTo>
                    <a:pt x="294" y="0"/>
                  </a:lnTo>
                  <a:lnTo>
                    <a:pt x="519" y="47"/>
                  </a:lnTo>
                  <a:lnTo>
                    <a:pt x="99" y="47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7" name="Freeform 54">
              <a:extLst>
                <a:ext uri="{FF2B5EF4-FFF2-40B4-BE49-F238E27FC236}">
                  <a16:creationId xmlns="" xmlns:a16="http://schemas.microsoft.com/office/drawing/2014/main" id="{40C568D6-0132-4F95-B1CC-A8D2340A2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0813" y="4098925"/>
              <a:ext cx="796925" cy="111125"/>
            </a:xfrm>
            <a:custGeom>
              <a:avLst/>
              <a:gdLst>
                <a:gd name="T0" fmla="*/ 502 w 502"/>
                <a:gd name="T1" fmla="*/ 0 h 70"/>
                <a:gd name="T2" fmla="*/ 290 w 502"/>
                <a:gd name="T3" fmla="*/ 70 h 70"/>
                <a:gd name="T4" fmla="*/ 0 w 502"/>
                <a:gd name="T5" fmla="*/ 70 h 70"/>
                <a:gd name="T6" fmla="*/ 96 w 502"/>
                <a:gd name="T7" fmla="*/ 0 h 70"/>
                <a:gd name="T8" fmla="*/ 502 w 502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2" h="70">
                  <a:moveTo>
                    <a:pt x="502" y="0"/>
                  </a:moveTo>
                  <a:lnTo>
                    <a:pt x="290" y="70"/>
                  </a:lnTo>
                  <a:lnTo>
                    <a:pt x="0" y="70"/>
                  </a:lnTo>
                  <a:lnTo>
                    <a:pt x="96" y="0"/>
                  </a:lnTo>
                  <a:lnTo>
                    <a:pt x="502" y="0"/>
                  </a:lnTo>
                  <a:close/>
                </a:path>
              </a:pathLst>
            </a:custGeom>
            <a:solidFill>
              <a:srgbClr val="83250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8" name="Freeform 55">
              <a:extLst>
                <a:ext uri="{FF2B5EF4-FFF2-40B4-BE49-F238E27FC236}">
                  <a16:creationId xmlns="" xmlns:a16="http://schemas.microsoft.com/office/drawing/2014/main" id="{8462DDD6-A3A4-46E1-BDC2-0D5316615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8750" y="4664075"/>
              <a:ext cx="823913" cy="74613"/>
            </a:xfrm>
            <a:custGeom>
              <a:avLst/>
              <a:gdLst>
                <a:gd name="T0" fmla="*/ 99 w 519"/>
                <a:gd name="T1" fmla="*/ 47 h 47"/>
                <a:gd name="T2" fmla="*/ 0 w 519"/>
                <a:gd name="T3" fmla="*/ 0 h 47"/>
                <a:gd name="T4" fmla="*/ 294 w 519"/>
                <a:gd name="T5" fmla="*/ 0 h 47"/>
                <a:gd name="T6" fmla="*/ 519 w 519"/>
                <a:gd name="T7" fmla="*/ 47 h 47"/>
                <a:gd name="T8" fmla="*/ 99 w 519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9" h="47">
                  <a:moveTo>
                    <a:pt x="99" y="47"/>
                  </a:moveTo>
                  <a:lnTo>
                    <a:pt x="0" y="0"/>
                  </a:lnTo>
                  <a:lnTo>
                    <a:pt x="294" y="0"/>
                  </a:lnTo>
                  <a:lnTo>
                    <a:pt x="519" y="47"/>
                  </a:lnTo>
                  <a:lnTo>
                    <a:pt x="99" y="47"/>
                  </a:lnTo>
                  <a:close/>
                </a:path>
              </a:pathLst>
            </a:custGeom>
            <a:solidFill>
              <a:srgbClr val="83250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9" name="Freeform 56">
              <a:extLst>
                <a:ext uri="{FF2B5EF4-FFF2-40B4-BE49-F238E27FC236}">
                  <a16:creationId xmlns="" xmlns:a16="http://schemas.microsoft.com/office/drawing/2014/main" id="{8B955010-6FFF-45DA-9136-ECEAD1C07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4988" y="4402138"/>
              <a:ext cx="474663" cy="557213"/>
            </a:xfrm>
            <a:custGeom>
              <a:avLst/>
              <a:gdLst>
                <a:gd name="T0" fmla="*/ 25 w 69"/>
                <a:gd name="T1" fmla="*/ 36 h 81"/>
                <a:gd name="T2" fmla="*/ 54 w 69"/>
                <a:gd name="T3" fmla="*/ 3 h 81"/>
                <a:gd name="T4" fmla="*/ 58 w 69"/>
                <a:gd name="T5" fmla="*/ 4 h 81"/>
                <a:gd name="T6" fmla="*/ 62 w 69"/>
                <a:gd name="T7" fmla="*/ 4 h 81"/>
                <a:gd name="T8" fmla="*/ 66 w 69"/>
                <a:gd name="T9" fmla="*/ 6 h 81"/>
                <a:gd name="T10" fmla="*/ 69 w 69"/>
                <a:gd name="T11" fmla="*/ 8 h 81"/>
                <a:gd name="T12" fmla="*/ 67 w 69"/>
                <a:gd name="T13" fmla="*/ 7 h 81"/>
                <a:gd name="T14" fmla="*/ 63 w 69"/>
                <a:gd name="T15" fmla="*/ 4 h 81"/>
                <a:gd name="T16" fmla="*/ 57 w 69"/>
                <a:gd name="T17" fmla="*/ 2 h 81"/>
                <a:gd name="T18" fmla="*/ 52 w 69"/>
                <a:gd name="T19" fmla="*/ 1 h 81"/>
                <a:gd name="T20" fmla="*/ 46 w 69"/>
                <a:gd name="T21" fmla="*/ 0 h 81"/>
                <a:gd name="T22" fmla="*/ 46 w 69"/>
                <a:gd name="T23" fmla="*/ 0 h 81"/>
                <a:gd name="T24" fmla="*/ 38 w 69"/>
                <a:gd name="T25" fmla="*/ 1 h 81"/>
                <a:gd name="T26" fmla="*/ 29 w 69"/>
                <a:gd name="T27" fmla="*/ 4 h 81"/>
                <a:gd name="T28" fmla="*/ 7 w 69"/>
                <a:gd name="T29" fmla="*/ 28 h 81"/>
                <a:gd name="T30" fmla="*/ 34 w 69"/>
                <a:gd name="T31" fmla="*/ 79 h 81"/>
                <a:gd name="T32" fmla="*/ 53 w 69"/>
                <a:gd name="T33" fmla="*/ 80 h 81"/>
                <a:gd name="T34" fmla="*/ 63 w 69"/>
                <a:gd name="T35" fmla="*/ 76 h 81"/>
                <a:gd name="T36" fmla="*/ 67 w 69"/>
                <a:gd name="T37" fmla="*/ 73 h 81"/>
                <a:gd name="T38" fmla="*/ 69 w 69"/>
                <a:gd name="T39" fmla="*/ 55 h 81"/>
                <a:gd name="T40" fmla="*/ 66 w 69"/>
                <a:gd name="T41" fmla="*/ 57 h 81"/>
                <a:gd name="T42" fmla="*/ 25 w 69"/>
                <a:gd name="T43" fmla="*/ 3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9" h="81">
                  <a:moveTo>
                    <a:pt x="25" y="36"/>
                  </a:moveTo>
                  <a:cubicBezTo>
                    <a:pt x="23" y="19"/>
                    <a:pt x="37" y="3"/>
                    <a:pt x="54" y="3"/>
                  </a:cubicBezTo>
                  <a:cubicBezTo>
                    <a:pt x="55" y="3"/>
                    <a:pt x="57" y="3"/>
                    <a:pt x="58" y="4"/>
                  </a:cubicBezTo>
                  <a:cubicBezTo>
                    <a:pt x="59" y="4"/>
                    <a:pt x="61" y="4"/>
                    <a:pt x="62" y="4"/>
                  </a:cubicBezTo>
                  <a:cubicBezTo>
                    <a:pt x="63" y="5"/>
                    <a:pt x="65" y="5"/>
                    <a:pt x="66" y="6"/>
                  </a:cubicBezTo>
                  <a:cubicBezTo>
                    <a:pt x="67" y="6"/>
                    <a:pt x="68" y="7"/>
                    <a:pt x="69" y="8"/>
                  </a:cubicBezTo>
                  <a:cubicBezTo>
                    <a:pt x="67" y="7"/>
                    <a:pt x="67" y="7"/>
                    <a:pt x="67" y="7"/>
                  </a:cubicBezTo>
                  <a:cubicBezTo>
                    <a:pt x="66" y="6"/>
                    <a:pt x="64" y="5"/>
                    <a:pt x="63" y="4"/>
                  </a:cubicBezTo>
                  <a:cubicBezTo>
                    <a:pt x="61" y="3"/>
                    <a:pt x="59" y="2"/>
                    <a:pt x="57" y="2"/>
                  </a:cubicBezTo>
                  <a:cubicBezTo>
                    <a:pt x="55" y="1"/>
                    <a:pt x="54" y="1"/>
                    <a:pt x="52" y="1"/>
                  </a:cubicBezTo>
                  <a:cubicBezTo>
                    <a:pt x="50" y="0"/>
                    <a:pt x="48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4" y="0"/>
                    <a:pt x="40" y="1"/>
                    <a:pt x="38" y="1"/>
                  </a:cubicBezTo>
                  <a:cubicBezTo>
                    <a:pt x="35" y="1"/>
                    <a:pt x="32" y="2"/>
                    <a:pt x="29" y="4"/>
                  </a:cubicBezTo>
                  <a:cubicBezTo>
                    <a:pt x="19" y="8"/>
                    <a:pt x="11" y="17"/>
                    <a:pt x="7" y="28"/>
                  </a:cubicBezTo>
                  <a:cubicBezTo>
                    <a:pt x="0" y="49"/>
                    <a:pt x="12" y="73"/>
                    <a:pt x="34" y="79"/>
                  </a:cubicBezTo>
                  <a:cubicBezTo>
                    <a:pt x="40" y="81"/>
                    <a:pt x="46" y="81"/>
                    <a:pt x="53" y="80"/>
                  </a:cubicBezTo>
                  <a:cubicBezTo>
                    <a:pt x="56" y="79"/>
                    <a:pt x="60" y="78"/>
                    <a:pt x="63" y="76"/>
                  </a:cubicBezTo>
                  <a:cubicBezTo>
                    <a:pt x="64" y="76"/>
                    <a:pt x="67" y="75"/>
                    <a:pt x="67" y="73"/>
                  </a:cubicBezTo>
                  <a:cubicBezTo>
                    <a:pt x="68" y="67"/>
                    <a:pt x="69" y="61"/>
                    <a:pt x="69" y="55"/>
                  </a:cubicBezTo>
                  <a:cubicBezTo>
                    <a:pt x="68" y="56"/>
                    <a:pt x="67" y="57"/>
                    <a:pt x="66" y="57"/>
                  </a:cubicBezTo>
                  <a:cubicBezTo>
                    <a:pt x="49" y="65"/>
                    <a:pt x="28" y="55"/>
                    <a:pt x="25" y="36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0" name="Freeform 57">
              <a:extLst>
                <a:ext uri="{FF2B5EF4-FFF2-40B4-BE49-F238E27FC236}">
                  <a16:creationId xmlns="" xmlns:a16="http://schemas.microsoft.com/office/drawing/2014/main" id="{7B2BDA17-FDCE-4A6C-B0C3-9CEA17B561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0213" y="3425825"/>
              <a:ext cx="1841500" cy="2185988"/>
            </a:xfrm>
            <a:custGeom>
              <a:avLst/>
              <a:gdLst>
                <a:gd name="T0" fmla="*/ 246 w 268"/>
                <a:gd name="T1" fmla="*/ 142 h 318"/>
                <a:gd name="T2" fmla="*/ 206 w 268"/>
                <a:gd name="T3" fmla="*/ 194 h 318"/>
                <a:gd name="T4" fmla="*/ 231 w 268"/>
                <a:gd name="T5" fmla="*/ 220 h 318"/>
                <a:gd name="T6" fmla="*/ 267 w 268"/>
                <a:gd name="T7" fmla="*/ 216 h 318"/>
                <a:gd name="T8" fmla="*/ 267 w 268"/>
                <a:gd name="T9" fmla="*/ 287 h 318"/>
                <a:gd name="T10" fmla="*/ 267 w 268"/>
                <a:gd name="T11" fmla="*/ 318 h 318"/>
                <a:gd name="T12" fmla="*/ 228 w 268"/>
                <a:gd name="T13" fmla="*/ 318 h 318"/>
                <a:gd name="T14" fmla="*/ 140 w 268"/>
                <a:gd name="T15" fmla="*/ 318 h 318"/>
                <a:gd name="T16" fmla="*/ 49 w 268"/>
                <a:gd name="T17" fmla="*/ 318 h 318"/>
                <a:gd name="T18" fmla="*/ 1 w 268"/>
                <a:gd name="T19" fmla="*/ 318 h 318"/>
                <a:gd name="T20" fmla="*/ 0 w 268"/>
                <a:gd name="T21" fmla="*/ 318 h 318"/>
                <a:gd name="T22" fmla="*/ 3 w 268"/>
                <a:gd name="T23" fmla="*/ 278 h 318"/>
                <a:gd name="T24" fmla="*/ 10 w 268"/>
                <a:gd name="T25" fmla="*/ 189 h 318"/>
                <a:gd name="T26" fmla="*/ 17 w 268"/>
                <a:gd name="T27" fmla="*/ 100 h 318"/>
                <a:gd name="T28" fmla="*/ 20 w 268"/>
                <a:gd name="T29" fmla="*/ 56 h 318"/>
                <a:gd name="T30" fmla="*/ 41 w 268"/>
                <a:gd name="T31" fmla="*/ 56 h 318"/>
                <a:gd name="T32" fmla="*/ 87 w 268"/>
                <a:gd name="T33" fmla="*/ 56 h 318"/>
                <a:gd name="T34" fmla="*/ 124 w 268"/>
                <a:gd name="T35" fmla="*/ 56 h 318"/>
                <a:gd name="T36" fmla="*/ 116 w 268"/>
                <a:gd name="T37" fmla="*/ 19 h 318"/>
                <a:gd name="T38" fmla="*/ 147 w 268"/>
                <a:gd name="T39" fmla="*/ 0 h 318"/>
                <a:gd name="T40" fmla="*/ 178 w 268"/>
                <a:gd name="T41" fmla="*/ 18 h 318"/>
                <a:gd name="T42" fmla="*/ 168 w 268"/>
                <a:gd name="T43" fmla="*/ 56 h 318"/>
                <a:gd name="T44" fmla="*/ 238 w 268"/>
                <a:gd name="T45" fmla="*/ 56 h 318"/>
                <a:gd name="T46" fmla="*/ 268 w 268"/>
                <a:gd name="T47" fmla="*/ 56 h 318"/>
                <a:gd name="T48" fmla="*/ 267 w 268"/>
                <a:gd name="T49" fmla="*/ 128 h 318"/>
                <a:gd name="T50" fmla="*/ 267 w 268"/>
                <a:gd name="T51" fmla="*/ 149 h 318"/>
                <a:gd name="T52" fmla="*/ 246 w 268"/>
                <a:gd name="T53" fmla="*/ 142 h 318"/>
                <a:gd name="T54" fmla="*/ 246 w 268"/>
                <a:gd name="T55" fmla="*/ 142 h 318"/>
                <a:gd name="T56" fmla="*/ 185 w 268"/>
                <a:gd name="T57" fmla="*/ 191 h 318"/>
                <a:gd name="T58" fmla="*/ 187 w 268"/>
                <a:gd name="T59" fmla="*/ 119 h 318"/>
                <a:gd name="T60" fmla="*/ 188 w 268"/>
                <a:gd name="T61" fmla="*/ 98 h 318"/>
                <a:gd name="T62" fmla="*/ 115 w 268"/>
                <a:gd name="T63" fmla="*/ 98 h 318"/>
                <a:gd name="T64" fmla="*/ 99 w 268"/>
                <a:gd name="T65" fmla="*/ 98 h 318"/>
                <a:gd name="T66" fmla="*/ 94 w 268"/>
                <a:gd name="T67" fmla="*/ 98 h 318"/>
                <a:gd name="T68" fmla="*/ 92 w 268"/>
                <a:gd name="T69" fmla="*/ 129 h 318"/>
                <a:gd name="T70" fmla="*/ 89 w 268"/>
                <a:gd name="T71" fmla="*/ 191 h 318"/>
                <a:gd name="T72" fmla="*/ 161 w 268"/>
                <a:gd name="T73" fmla="*/ 191 h 318"/>
                <a:gd name="T74" fmla="*/ 185 w 268"/>
                <a:gd name="T75" fmla="*/ 191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8" h="318">
                  <a:moveTo>
                    <a:pt x="246" y="142"/>
                  </a:moveTo>
                  <a:cubicBezTo>
                    <a:pt x="219" y="142"/>
                    <a:pt x="199" y="168"/>
                    <a:pt x="206" y="194"/>
                  </a:cubicBezTo>
                  <a:cubicBezTo>
                    <a:pt x="210" y="206"/>
                    <a:pt x="219" y="215"/>
                    <a:pt x="231" y="220"/>
                  </a:cubicBezTo>
                  <a:cubicBezTo>
                    <a:pt x="243" y="224"/>
                    <a:pt x="256" y="223"/>
                    <a:pt x="267" y="216"/>
                  </a:cubicBezTo>
                  <a:cubicBezTo>
                    <a:pt x="267" y="240"/>
                    <a:pt x="267" y="263"/>
                    <a:pt x="267" y="287"/>
                  </a:cubicBezTo>
                  <a:cubicBezTo>
                    <a:pt x="267" y="297"/>
                    <a:pt x="267" y="308"/>
                    <a:pt x="267" y="318"/>
                  </a:cubicBezTo>
                  <a:cubicBezTo>
                    <a:pt x="254" y="318"/>
                    <a:pt x="241" y="318"/>
                    <a:pt x="228" y="318"/>
                  </a:cubicBezTo>
                  <a:cubicBezTo>
                    <a:pt x="198" y="318"/>
                    <a:pt x="169" y="318"/>
                    <a:pt x="140" y="318"/>
                  </a:cubicBezTo>
                  <a:cubicBezTo>
                    <a:pt x="109" y="318"/>
                    <a:pt x="79" y="318"/>
                    <a:pt x="49" y="318"/>
                  </a:cubicBezTo>
                  <a:cubicBezTo>
                    <a:pt x="33" y="318"/>
                    <a:pt x="17" y="318"/>
                    <a:pt x="1" y="318"/>
                  </a:cubicBezTo>
                  <a:cubicBezTo>
                    <a:pt x="0" y="318"/>
                    <a:pt x="0" y="318"/>
                    <a:pt x="0" y="318"/>
                  </a:cubicBezTo>
                  <a:cubicBezTo>
                    <a:pt x="1" y="304"/>
                    <a:pt x="2" y="291"/>
                    <a:pt x="3" y="278"/>
                  </a:cubicBezTo>
                  <a:cubicBezTo>
                    <a:pt x="5" y="248"/>
                    <a:pt x="7" y="219"/>
                    <a:pt x="10" y="189"/>
                  </a:cubicBezTo>
                  <a:cubicBezTo>
                    <a:pt x="12" y="159"/>
                    <a:pt x="14" y="130"/>
                    <a:pt x="17" y="100"/>
                  </a:cubicBezTo>
                  <a:cubicBezTo>
                    <a:pt x="18" y="85"/>
                    <a:pt x="19" y="71"/>
                    <a:pt x="20" y="56"/>
                  </a:cubicBezTo>
                  <a:cubicBezTo>
                    <a:pt x="20" y="55"/>
                    <a:pt x="39" y="56"/>
                    <a:pt x="41" y="56"/>
                  </a:cubicBezTo>
                  <a:cubicBezTo>
                    <a:pt x="56" y="56"/>
                    <a:pt x="71" y="56"/>
                    <a:pt x="87" y="56"/>
                  </a:cubicBezTo>
                  <a:cubicBezTo>
                    <a:pt x="99" y="56"/>
                    <a:pt x="111" y="56"/>
                    <a:pt x="124" y="56"/>
                  </a:cubicBezTo>
                  <a:cubicBezTo>
                    <a:pt x="113" y="47"/>
                    <a:pt x="110" y="32"/>
                    <a:pt x="116" y="19"/>
                  </a:cubicBezTo>
                  <a:cubicBezTo>
                    <a:pt x="122" y="8"/>
                    <a:pt x="134" y="0"/>
                    <a:pt x="147" y="0"/>
                  </a:cubicBezTo>
                  <a:cubicBezTo>
                    <a:pt x="160" y="0"/>
                    <a:pt x="173" y="7"/>
                    <a:pt x="178" y="18"/>
                  </a:cubicBezTo>
                  <a:cubicBezTo>
                    <a:pt x="184" y="32"/>
                    <a:pt x="179" y="47"/>
                    <a:pt x="168" y="56"/>
                  </a:cubicBezTo>
                  <a:cubicBezTo>
                    <a:pt x="191" y="56"/>
                    <a:pt x="214" y="56"/>
                    <a:pt x="238" y="56"/>
                  </a:cubicBezTo>
                  <a:cubicBezTo>
                    <a:pt x="248" y="56"/>
                    <a:pt x="258" y="56"/>
                    <a:pt x="268" y="56"/>
                  </a:cubicBezTo>
                  <a:cubicBezTo>
                    <a:pt x="268" y="80"/>
                    <a:pt x="268" y="104"/>
                    <a:pt x="267" y="128"/>
                  </a:cubicBezTo>
                  <a:cubicBezTo>
                    <a:pt x="267" y="135"/>
                    <a:pt x="267" y="142"/>
                    <a:pt x="267" y="149"/>
                  </a:cubicBezTo>
                  <a:cubicBezTo>
                    <a:pt x="261" y="144"/>
                    <a:pt x="253" y="142"/>
                    <a:pt x="246" y="142"/>
                  </a:cubicBezTo>
                  <a:cubicBezTo>
                    <a:pt x="240" y="142"/>
                    <a:pt x="248" y="142"/>
                    <a:pt x="246" y="142"/>
                  </a:cubicBezTo>
                  <a:close/>
                  <a:moveTo>
                    <a:pt x="185" y="191"/>
                  </a:moveTo>
                  <a:cubicBezTo>
                    <a:pt x="186" y="167"/>
                    <a:pt x="186" y="143"/>
                    <a:pt x="187" y="119"/>
                  </a:cubicBezTo>
                  <a:cubicBezTo>
                    <a:pt x="187" y="112"/>
                    <a:pt x="187" y="105"/>
                    <a:pt x="188" y="98"/>
                  </a:cubicBezTo>
                  <a:cubicBezTo>
                    <a:pt x="163" y="98"/>
                    <a:pt x="139" y="98"/>
                    <a:pt x="115" y="98"/>
                  </a:cubicBezTo>
                  <a:cubicBezTo>
                    <a:pt x="110" y="98"/>
                    <a:pt x="104" y="98"/>
                    <a:pt x="99" y="98"/>
                  </a:cubicBezTo>
                  <a:cubicBezTo>
                    <a:pt x="98" y="98"/>
                    <a:pt x="94" y="98"/>
                    <a:pt x="94" y="98"/>
                  </a:cubicBezTo>
                  <a:cubicBezTo>
                    <a:pt x="94" y="109"/>
                    <a:pt x="93" y="119"/>
                    <a:pt x="92" y="129"/>
                  </a:cubicBezTo>
                  <a:cubicBezTo>
                    <a:pt x="91" y="149"/>
                    <a:pt x="90" y="170"/>
                    <a:pt x="89" y="191"/>
                  </a:cubicBezTo>
                  <a:cubicBezTo>
                    <a:pt x="113" y="191"/>
                    <a:pt x="137" y="191"/>
                    <a:pt x="161" y="191"/>
                  </a:cubicBezTo>
                  <a:cubicBezTo>
                    <a:pt x="169" y="191"/>
                    <a:pt x="177" y="191"/>
                    <a:pt x="185" y="19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1" name="Freeform 58">
              <a:extLst>
                <a:ext uri="{FF2B5EF4-FFF2-40B4-BE49-F238E27FC236}">
                  <a16:creationId xmlns="" xmlns:a16="http://schemas.microsoft.com/office/drawing/2014/main" id="{F14A36A6-641E-474E-9E9B-164CAA833E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5138" y="3460750"/>
              <a:ext cx="1773238" cy="2117725"/>
            </a:xfrm>
            <a:custGeom>
              <a:avLst/>
              <a:gdLst>
                <a:gd name="T0" fmla="*/ 242 w 258"/>
                <a:gd name="T1" fmla="*/ 308 h 308"/>
                <a:gd name="T2" fmla="*/ 135 w 258"/>
                <a:gd name="T3" fmla="*/ 308 h 308"/>
                <a:gd name="T4" fmla="*/ 0 w 258"/>
                <a:gd name="T5" fmla="*/ 308 h 308"/>
                <a:gd name="T6" fmla="*/ 3 w 258"/>
                <a:gd name="T7" fmla="*/ 273 h 308"/>
                <a:gd name="T8" fmla="*/ 10 w 258"/>
                <a:gd name="T9" fmla="*/ 185 h 308"/>
                <a:gd name="T10" fmla="*/ 16 w 258"/>
                <a:gd name="T11" fmla="*/ 95 h 308"/>
                <a:gd name="T12" fmla="*/ 20 w 258"/>
                <a:gd name="T13" fmla="*/ 56 h 308"/>
                <a:gd name="T14" fmla="*/ 34 w 258"/>
                <a:gd name="T15" fmla="*/ 56 h 308"/>
                <a:gd name="T16" fmla="*/ 67 w 258"/>
                <a:gd name="T17" fmla="*/ 56 h 308"/>
                <a:gd name="T18" fmla="*/ 119 w 258"/>
                <a:gd name="T19" fmla="*/ 56 h 308"/>
                <a:gd name="T20" fmla="*/ 122 w 258"/>
                <a:gd name="T21" fmla="*/ 47 h 308"/>
                <a:gd name="T22" fmla="*/ 142 w 258"/>
                <a:gd name="T23" fmla="*/ 0 h 308"/>
                <a:gd name="T24" fmla="*/ 169 w 258"/>
                <a:gd name="T25" fmla="*/ 15 h 308"/>
                <a:gd name="T26" fmla="*/ 149 w 258"/>
                <a:gd name="T27" fmla="*/ 56 h 308"/>
                <a:gd name="T28" fmla="*/ 203 w 258"/>
                <a:gd name="T29" fmla="*/ 56 h 308"/>
                <a:gd name="T30" fmla="*/ 248 w 258"/>
                <a:gd name="T31" fmla="*/ 56 h 308"/>
                <a:gd name="T32" fmla="*/ 258 w 258"/>
                <a:gd name="T33" fmla="*/ 123 h 308"/>
                <a:gd name="T34" fmla="*/ 258 w 258"/>
                <a:gd name="T35" fmla="*/ 136 h 308"/>
                <a:gd name="T36" fmla="*/ 204 w 258"/>
                <a:gd name="T37" fmla="*/ 151 h 308"/>
                <a:gd name="T38" fmla="*/ 224 w 258"/>
                <a:gd name="T39" fmla="*/ 219 h 308"/>
                <a:gd name="T40" fmla="*/ 257 w 258"/>
                <a:gd name="T41" fmla="*/ 219 h 308"/>
                <a:gd name="T42" fmla="*/ 257 w 258"/>
                <a:gd name="T43" fmla="*/ 308 h 308"/>
                <a:gd name="T44" fmla="*/ 84 w 258"/>
                <a:gd name="T45" fmla="*/ 93 h 308"/>
                <a:gd name="T46" fmla="*/ 83 w 258"/>
                <a:gd name="T47" fmla="*/ 124 h 308"/>
                <a:gd name="T48" fmla="*/ 79 w 258"/>
                <a:gd name="T49" fmla="*/ 186 h 308"/>
                <a:gd name="T50" fmla="*/ 84 w 258"/>
                <a:gd name="T51" fmla="*/ 191 h 308"/>
                <a:gd name="T52" fmla="*/ 156 w 258"/>
                <a:gd name="T53" fmla="*/ 191 h 308"/>
                <a:gd name="T54" fmla="*/ 185 w 258"/>
                <a:gd name="T55" fmla="*/ 191 h 308"/>
                <a:gd name="T56" fmla="*/ 186 w 258"/>
                <a:gd name="T57" fmla="*/ 150 h 308"/>
                <a:gd name="T58" fmla="*/ 187 w 258"/>
                <a:gd name="T59" fmla="*/ 103 h 308"/>
                <a:gd name="T60" fmla="*/ 188 w 258"/>
                <a:gd name="T61" fmla="*/ 88 h 308"/>
                <a:gd name="T62" fmla="*/ 146 w 258"/>
                <a:gd name="T63" fmla="*/ 88 h 308"/>
                <a:gd name="T64" fmla="*/ 85 w 258"/>
                <a:gd name="T65" fmla="*/ 8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8" h="308">
                  <a:moveTo>
                    <a:pt x="257" y="308"/>
                  </a:moveTo>
                  <a:cubicBezTo>
                    <a:pt x="242" y="308"/>
                    <a:pt x="242" y="308"/>
                    <a:pt x="242" y="308"/>
                  </a:cubicBezTo>
                  <a:cubicBezTo>
                    <a:pt x="223" y="308"/>
                    <a:pt x="223" y="308"/>
                    <a:pt x="223" y="308"/>
                  </a:cubicBezTo>
                  <a:cubicBezTo>
                    <a:pt x="135" y="308"/>
                    <a:pt x="135" y="308"/>
                    <a:pt x="135" y="308"/>
                  </a:cubicBezTo>
                  <a:cubicBezTo>
                    <a:pt x="44" y="308"/>
                    <a:pt x="44" y="308"/>
                    <a:pt x="44" y="308"/>
                  </a:cubicBezTo>
                  <a:cubicBezTo>
                    <a:pt x="0" y="308"/>
                    <a:pt x="0" y="308"/>
                    <a:pt x="0" y="308"/>
                  </a:cubicBezTo>
                  <a:cubicBezTo>
                    <a:pt x="1" y="293"/>
                    <a:pt x="1" y="293"/>
                    <a:pt x="1" y="293"/>
                  </a:cubicBezTo>
                  <a:cubicBezTo>
                    <a:pt x="3" y="273"/>
                    <a:pt x="3" y="273"/>
                    <a:pt x="3" y="273"/>
                  </a:cubicBezTo>
                  <a:cubicBezTo>
                    <a:pt x="6" y="231"/>
                    <a:pt x="6" y="231"/>
                    <a:pt x="6" y="231"/>
                  </a:cubicBezTo>
                  <a:cubicBezTo>
                    <a:pt x="10" y="185"/>
                    <a:pt x="10" y="185"/>
                    <a:pt x="10" y="185"/>
                  </a:cubicBezTo>
                  <a:cubicBezTo>
                    <a:pt x="13" y="140"/>
                    <a:pt x="13" y="140"/>
                    <a:pt x="13" y="140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18" y="73"/>
                    <a:pt x="18" y="73"/>
                    <a:pt x="18" y="73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0" y="56"/>
                    <a:pt x="21" y="56"/>
                    <a:pt x="22" y="56"/>
                  </a:cubicBezTo>
                  <a:cubicBezTo>
                    <a:pt x="26" y="56"/>
                    <a:pt x="31" y="56"/>
                    <a:pt x="34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67" y="56"/>
                    <a:pt x="67" y="56"/>
                    <a:pt x="67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119" y="56"/>
                    <a:pt x="119" y="56"/>
                    <a:pt x="119" y="56"/>
                  </a:cubicBezTo>
                  <a:cubicBezTo>
                    <a:pt x="132" y="56"/>
                    <a:pt x="132" y="56"/>
                    <a:pt x="132" y="56"/>
                  </a:cubicBezTo>
                  <a:cubicBezTo>
                    <a:pt x="122" y="47"/>
                    <a:pt x="122" y="47"/>
                    <a:pt x="122" y="47"/>
                  </a:cubicBezTo>
                  <a:cubicBezTo>
                    <a:pt x="113" y="40"/>
                    <a:pt x="110" y="27"/>
                    <a:pt x="116" y="16"/>
                  </a:cubicBezTo>
                  <a:cubicBezTo>
                    <a:pt x="121" y="7"/>
                    <a:pt x="131" y="0"/>
                    <a:pt x="142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54" y="0"/>
                    <a:pt x="164" y="6"/>
                    <a:pt x="169" y="15"/>
                  </a:cubicBezTo>
                  <a:cubicBezTo>
                    <a:pt x="173" y="26"/>
                    <a:pt x="170" y="39"/>
                    <a:pt x="160" y="47"/>
                  </a:cubicBezTo>
                  <a:cubicBezTo>
                    <a:pt x="149" y="56"/>
                    <a:pt x="149" y="56"/>
                    <a:pt x="149" y="56"/>
                  </a:cubicBezTo>
                  <a:cubicBezTo>
                    <a:pt x="163" y="56"/>
                    <a:pt x="163" y="56"/>
                    <a:pt x="163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248" y="56"/>
                    <a:pt x="248" y="56"/>
                    <a:pt x="248" y="56"/>
                  </a:cubicBezTo>
                  <a:cubicBezTo>
                    <a:pt x="258" y="56"/>
                    <a:pt x="258" y="56"/>
                    <a:pt x="258" y="56"/>
                  </a:cubicBezTo>
                  <a:cubicBezTo>
                    <a:pt x="258" y="123"/>
                    <a:pt x="258" y="123"/>
                    <a:pt x="258" y="123"/>
                  </a:cubicBezTo>
                  <a:cubicBezTo>
                    <a:pt x="258" y="133"/>
                    <a:pt x="258" y="133"/>
                    <a:pt x="258" y="133"/>
                  </a:cubicBezTo>
                  <a:cubicBezTo>
                    <a:pt x="258" y="136"/>
                    <a:pt x="258" y="136"/>
                    <a:pt x="258" y="136"/>
                  </a:cubicBezTo>
                  <a:cubicBezTo>
                    <a:pt x="252" y="133"/>
                    <a:pt x="247" y="132"/>
                    <a:pt x="241" y="132"/>
                  </a:cubicBezTo>
                  <a:cubicBezTo>
                    <a:pt x="227" y="132"/>
                    <a:pt x="213" y="139"/>
                    <a:pt x="204" y="151"/>
                  </a:cubicBezTo>
                  <a:cubicBezTo>
                    <a:pt x="196" y="162"/>
                    <a:pt x="193" y="177"/>
                    <a:pt x="197" y="190"/>
                  </a:cubicBezTo>
                  <a:cubicBezTo>
                    <a:pt x="201" y="203"/>
                    <a:pt x="211" y="214"/>
                    <a:pt x="224" y="219"/>
                  </a:cubicBezTo>
                  <a:cubicBezTo>
                    <a:pt x="229" y="221"/>
                    <a:pt x="234" y="222"/>
                    <a:pt x="240" y="222"/>
                  </a:cubicBezTo>
                  <a:cubicBezTo>
                    <a:pt x="246" y="222"/>
                    <a:pt x="252" y="221"/>
                    <a:pt x="257" y="219"/>
                  </a:cubicBezTo>
                  <a:cubicBezTo>
                    <a:pt x="257" y="282"/>
                    <a:pt x="257" y="282"/>
                    <a:pt x="257" y="282"/>
                  </a:cubicBezTo>
                  <a:lnTo>
                    <a:pt x="257" y="308"/>
                  </a:lnTo>
                  <a:close/>
                  <a:moveTo>
                    <a:pt x="85" y="88"/>
                  </a:moveTo>
                  <a:cubicBezTo>
                    <a:pt x="84" y="93"/>
                    <a:pt x="84" y="93"/>
                    <a:pt x="84" y="93"/>
                  </a:cubicBezTo>
                  <a:cubicBezTo>
                    <a:pt x="83" y="108"/>
                    <a:pt x="83" y="108"/>
                    <a:pt x="83" y="108"/>
                  </a:cubicBezTo>
                  <a:cubicBezTo>
                    <a:pt x="83" y="124"/>
                    <a:pt x="83" y="124"/>
                    <a:pt x="83" y="124"/>
                  </a:cubicBezTo>
                  <a:cubicBezTo>
                    <a:pt x="80" y="180"/>
                    <a:pt x="80" y="180"/>
                    <a:pt x="80" y="180"/>
                  </a:cubicBezTo>
                  <a:cubicBezTo>
                    <a:pt x="79" y="186"/>
                    <a:pt x="79" y="186"/>
                    <a:pt x="79" y="186"/>
                  </a:cubicBezTo>
                  <a:cubicBezTo>
                    <a:pt x="79" y="191"/>
                    <a:pt x="79" y="191"/>
                    <a:pt x="79" y="191"/>
                  </a:cubicBezTo>
                  <a:cubicBezTo>
                    <a:pt x="84" y="191"/>
                    <a:pt x="84" y="191"/>
                    <a:pt x="84" y="191"/>
                  </a:cubicBezTo>
                  <a:cubicBezTo>
                    <a:pt x="120" y="191"/>
                    <a:pt x="120" y="191"/>
                    <a:pt x="120" y="191"/>
                  </a:cubicBezTo>
                  <a:cubicBezTo>
                    <a:pt x="156" y="191"/>
                    <a:pt x="156" y="191"/>
                    <a:pt x="156" y="191"/>
                  </a:cubicBezTo>
                  <a:cubicBezTo>
                    <a:pt x="180" y="191"/>
                    <a:pt x="180" y="191"/>
                    <a:pt x="180" y="191"/>
                  </a:cubicBezTo>
                  <a:cubicBezTo>
                    <a:pt x="185" y="191"/>
                    <a:pt x="185" y="191"/>
                    <a:pt x="185" y="191"/>
                  </a:cubicBezTo>
                  <a:cubicBezTo>
                    <a:pt x="185" y="186"/>
                    <a:pt x="185" y="186"/>
                    <a:pt x="185" y="186"/>
                  </a:cubicBezTo>
                  <a:cubicBezTo>
                    <a:pt x="186" y="150"/>
                    <a:pt x="186" y="150"/>
                    <a:pt x="186" y="150"/>
                  </a:cubicBezTo>
                  <a:cubicBezTo>
                    <a:pt x="187" y="114"/>
                    <a:pt x="187" y="114"/>
                    <a:pt x="187" y="114"/>
                  </a:cubicBezTo>
                  <a:cubicBezTo>
                    <a:pt x="187" y="103"/>
                    <a:pt x="187" y="103"/>
                    <a:pt x="187" y="103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88" y="88"/>
                    <a:pt x="188" y="88"/>
                    <a:pt x="188" y="88"/>
                  </a:cubicBezTo>
                  <a:cubicBezTo>
                    <a:pt x="183" y="88"/>
                    <a:pt x="183" y="88"/>
                    <a:pt x="183" y="88"/>
                  </a:cubicBezTo>
                  <a:cubicBezTo>
                    <a:pt x="146" y="88"/>
                    <a:pt x="146" y="88"/>
                    <a:pt x="146" y="88"/>
                  </a:cubicBezTo>
                  <a:cubicBezTo>
                    <a:pt x="110" y="88"/>
                    <a:pt x="110" y="88"/>
                    <a:pt x="110" y="88"/>
                  </a:cubicBezTo>
                  <a:lnTo>
                    <a:pt x="85" y="88"/>
                  </a:lnTo>
                  <a:close/>
                </a:path>
              </a:pathLst>
            </a:custGeom>
            <a:solidFill>
              <a:srgbClr val="5A676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" name="Freeform 59">
              <a:extLst>
                <a:ext uri="{FF2B5EF4-FFF2-40B4-BE49-F238E27FC236}">
                  <a16:creationId xmlns="" xmlns:a16="http://schemas.microsoft.com/office/drawing/2014/main" id="{13AAE0A5-7962-4263-BE23-6929ADC88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5363" y="4779963"/>
              <a:ext cx="14288" cy="831850"/>
            </a:xfrm>
            <a:custGeom>
              <a:avLst/>
              <a:gdLst>
                <a:gd name="T0" fmla="*/ 0 w 9"/>
                <a:gd name="T1" fmla="*/ 83 h 524"/>
                <a:gd name="T2" fmla="*/ 9 w 9"/>
                <a:gd name="T3" fmla="*/ 0 h 524"/>
                <a:gd name="T4" fmla="*/ 9 w 9"/>
                <a:gd name="T5" fmla="*/ 308 h 524"/>
                <a:gd name="T6" fmla="*/ 0 w 9"/>
                <a:gd name="T7" fmla="*/ 524 h 524"/>
                <a:gd name="T8" fmla="*/ 0 w 9"/>
                <a:gd name="T9" fmla="*/ 83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524">
                  <a:moveTo>
                    <a:pt x="0" y="83"/>
                  </a:moveTo>
                  <a:lnTo>
                    <a:pt x="9" y="0"/>
                  </a:lnTo>
                  <a:lnTo>
                    <a:pt x="9" y="308"/>
                  </a:lnTo>
                  <a:lnTo>
                    <a:pt x="0" y="524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3" name="Freeform 60">
              <a:extLst>
                <a:ext uri="{FF2B5EF4-FFF2-40B4-BE49-F238E27FC236}">
                  <a16:creationId xmlns="" xmlns:a16="http://schemas.microsoft.com/office/drawing/2014/main" id="{7E270B6E-205D-47B3-92B3-0CBA8E0483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6900" y="3425825"/>
              <a:ext cx="2281238" cy="2193925"/>
            </a:xfrm>
            <a:custGeom>
              <a:avLst/>
              <a:gdLst>
                <a:gd name="T0" fmla="*/ 218 w 332"/>
                <a:gd name="T1" fmla="*/ 56 h 319"/>
                <a:gd name="T2" fmla="*/ 291 w 332"/>
                <a:gd name="T3" fmla="*/ 56 h 319"/>
                <a:gd name="T4" fmla="*/ 312 w 332"/>
                <a:gd name="T5" fmla="*/ 56 h 319"/>
                <a:gd name="T6" fmla="*/ 313 w 332"/>
                <a:gd name="T7" fmla="*/ 69 h 319"/>
                <a:gd name="T8" fmla="*/ 318 w 332"/>
                <a:gd name="T9" fmla="*/ 141 h 319"/>
                <a:gd name="T10" fmla="*/ 326 w 332"/>
                <a:gd name="T11" fmla="*/ 236 h 319"/>
                <a:gd name="T12" fmla="*/ 331 w 332"/>
                <a:gd name="T13" fmla="*/ 307 h 319"/>
                <a:gd name="T14" fmla="*/ 332 w 332"/>
                <a:gd name="T15" fmla="*/ 319 h 319"/>
                <a:gd name="T16" fmla="*/ 292 w 332"/>
                <a:gd name="T17" fmla="*/ 319 h 319"/>
                <a:gd name="T18" fmla="*/ 205 w 332"/>
                <a:gd name="T19" fmla="*/ 318 h 319"/>
                <a:gd name="T20" fmla="*/ 114 w 332"/>
                <a:gd name="T21" fmla="*/ 318 h 319"/>
                <a:gd name="T22" fmla="*/ 64 w 332"/>
                <a:gd name="T23" fmla="*/ 318 h 319"/>
                <a:gd name="T24" fmla="*/ 64 w 332"/>
                <a:gd name="T25" fmla="*/ 317 h 319"/>
                <a:gd name="T26" fmla="*/ 64 w 332"/>
                <a:gd name="T27" fmla="*/ 305 h 319"/>
                <a:gd name="T28" fmla="*/ 64 w 332"/>
                <a:gd name="T29" fmla="*/ 262 h 319"/>
                <a:gd name="T30" fmla="*/ 64 w 332"/>
                <a:gd name="T31" fmla="*/ 204 h 319"/>
                <a:gd name="T32" fmla="*/ 24 w 332"/>
                <a:gd name="T33" fmla="*/ 215 h 319"/>
                <a:gd name="T34" fmla="*/ 1 w 332"/>
                <a:gd name="T35" fmla="*/ 185 h 319"/>
                <a:gd name="T36" fmla="*/ 21 w 332"/>
                <a:gd name="T37" fmla="*/ 151 h 319"/>
                <a:gd name="T38" fmla="*/ 60 w 332"/>
                <a:gd name="T39" fmla="*/ 156 h 319"/>
                <a:gd name="T40" fmla="*/ 64 w 332"/>
                <a:gd name="T41" fmla="*/ 160 h 319"/>
                <a:gd name="T42" fmla="*/ 64 w 332"/>
                <a:gd name="T43" fmla="*/ 91 h 319"/>
                <a:gd name="T44" fmla="*/ 64 w 332"/>
                <a:gd name="T45" fmla="*/ 57 h 319"/>
                <a:gd name="T46" fmla="*/ 66 w 332"/>
                <a:gd name="T47" fmla="*/ 56 h 319"/>
                <a:gd name="T48" fmla="*/ 80 w 332"/>
                <a:gd name="T49" fmla="*/ 56 h 319"/>
                <a:gd name="T50" fmla="*/ 159 w 332"/>
                <a:gd name="T51" fmla="*/ 56 h 319"/>
                <a:gd name="T52" fmla="*/ 167 w 332"/>
                <a:gd name="T53" fmla="*/ 56 h 319"/>
                <a:gd name="T54" fmla="*/ 156 w 332"/>
                <a:gd name="T55" fmla="*/ 19 h 319"/>
                <a:gd name="T56" fmla="*/ 187 w 332"/>
                <a:gd name="T57" fmla="*/ 0 h 319"/>
                <a:gd name="T58" fmla="*/ 218 w 332"/>
                <a:gd name="T59" fmla="*/ 18 h 319"/>
                <a:gd name="T60" fmla="*/ 211 w 332"/>
                <a:gd name="T61" fmla="*/ 56 h 319"/>
                <a:gd name="T62" fmla="*/ 218 w 332"/>
                <a:gd name="T63" fmla="*/ 56 h 319"/>
                <a:gd name="T64" fmla="*/ 241 w 332"/>
                <a:gd name="T65" fmla="*/ 191 h 319"/>
                <a:gd name="T66" fmla="*/ 237 w 332"/>
                <a:gd name="T67" fmla="*/ 119 h 319"/>
                <a:gd name="T68" fmla="*/ 236 w 332"/>
                <a:gd name="T69" fmla="*/ 103 h 319"/>
                <a:gd name="T70" fmla="*/ 236 w 332"/>
                <a:gd name="T71" fmla="*/ 98 h 319"/>
                <a:gd name="T72" fmla="*/ 205 w 332"/>
                <a:gd name="T73" fmla="*/ 98 h 319"/>
                <a:gd name="T74" fmla="*/ 142 w 332"/>
                <a:gd name="T75" fmla="*/ 98 h 319"/>
                <a:gd name="T76" fmla="*/ 144 w 332"/>
                <a:gd name="T77" fmla="*/ 170 h 319"/>
                <a:gd name="T78" fmla="*/ 144 w 332"/>
                <a:gd name="T79" fmla="*/ 187 h 319"/>
                <a:gd name="T80" fmla="*/ 145 w 332"/>
                <a:gd name="T81" fmla="*/ 191 h 319"/>
                <a:gd name="T82" fmla="*/ 175 w 332"/>
                <a:gd name="T83" fmla="*/ 191 h 319"/>
                <a:gd name="T84" fmla="*/ 241 w 332"/>
                <a:gd name="T85" fmla="*/ 19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2" h="319">
                  <a:moveTo>
                    <a:pt x="218" y="56"/>
                  </a:moveTo>
                  <a:cubicBezTo>
                    <a:pt x="242" y="56"/>
                    <a:pt x="266" y="56"/>
                    <a:pt x="291" y="56"/>
                  </a:cubicBezTo>
                  <a:cubicBezTo>
                    <a:pt x="292" y="56"/>
                    <a:pt x="312" y="56"/>
                    <a:pt x="312" y="56"/>
                  </a:cubicBezTo>
                  <a:cubicBezTo>
                    <a:pt x="312" y="60"/>
                    <a:pt x="313" y="65"/>
                    <a:pt x="313" y="69"/>
                  </a:cubicBezTo>
                  <a:cubicBezTo>
                    <a:pt x="315" y="93"/>
                    <a:pt x="317" y="117"/>
                    <a:pt x="318" y="141"/>
                  </a:cubicBezTo>
                  <a:cubicBezTo>
                    <a:pt x="321" y="173"/>
                    <a:pt x="323" y="204"/>
                    <a:pt x="326" y="236"/>
                  </a:cubicBezTo>
                  <a:cubicBezTo>
                    <a:pt x="327" y="260"/>
                    <a:pt x="329" y="283"/>
                    <a:pt x="331" y="307"/>
                  </a:cubicBezTo>
                  <a:cubicBezTo>
                    <a:pt x="331" y="311"/>
                    <a:pt x="331" y="315"/>
                    <a:pt x="332" y="319"/>
                  </a:cubicBezTo>
                  <a:cubicBezTo>
                    <a:pt x="319" y="319"/>
                    <a:pt x="306" y="319"/>
                    <a:pt x="292" y="319"/>
                  </a:cubicBezTo>
                  <a:cubicBezTo>
                    <a:pt x="263" y="318"/>
                    <a:pt x="234" y="318"/>
                    <a:pt x="205" y="318"/>
                  </a:cubicBezTo>
                  <a:cubicBezTo>
                    <a:pt x="174" y="318"/>
                    <a:pt x="144" y="318"/>
                    <a:pt x="114" y="318"/>
                  </a:cubicBezTo>
                  <a:cubicBezTo>
                    <a:pt x="97" y="318"/>
                    <a:pt x="81" y="318"/>
                    <a:pt x="64" y="318"/>
                  </a:cubicBezTo>
                  <a:cubicBezTo>
                    <a:pt x="63" y="318"/>
                    <a:pt x="64" y="318"/>
                    <a:pt x="64" y="317"/>
                  </a:cubicBezTo>
                  <a:cubicBezTo>
                    <a:pt x="64" y="313"/>
                    <a:pt x="64" y="309"/>
                    <a:pt x="64" y="305"/>
                  </a:cubicBezTo>
                  <a:cubicBezTo>
                    <a:pt x="64" y="291"/>
                    <a:pt x="64" y="276"/>
                    <a:pt x="64" y="262"/>
                  </a:cubicBezTo>
                  <a:cubicBezTo>
                    <a:pt x="64" y="243"/>
                    <a:pt x="64" y="223"/>
                    <a:pt x="64" y="204"/>
                  </a:cubicBezTo>
                  <a:cubicBezTo>
                    <a:pt x="54" y="216"/>
                    <a:pt x="38" y="220"/>
                    <a:pt x="24" y="215"/>
                  </a:cubicBezTo>
                  <a:cubicBezTo>
                    <a:pt x="11" y="211"/>
                    <a:pt x="2" y="198"/>
                    <a:pt x="1" y="185"/>
                  </a:cubicBezTo>
                  <a:cubicBezTo>
                    <a:pt x="0" y="170"/>
                    <a:pt x="8" y="157"/>
                    <a:pt x="21" y="151"/>
                  </a:cubicBezTo>
                  <a:cubicBezTo>
                    <a:pt x="34" y="144"/>
                    <a:pt x="50" y="147"/>
                    <a:pt x="60" y="156"/>
                  </a:cubicBezTo>
                  <a:cubicBezTo>
                    <a:pt x="62" y="157"/>
                    <a:pt x="63" y="159"/>
                    <a:pt x="64" y="160"/>
                  </a:cubicBezTo>
                  <a:cubicBezTo>
                    <a:pt x="64" y="137"/>
                    <a:pt x="64" y="114"/>
                    <a:pt x="64" y="91"/>
                  </a:cubicBezTo>
                  <a:cubicBezTo>
                    <a:pt x="64" y="80"/>
                    <a:pt x="64" y="68"/>
                    <a:pt x="64" y="57"/>
                  </a:cubicBezTo>
                  <a:cubicBezTo>
                    <a:pt x="64" y="55"/>
                    <a:pt x="64" y="56"/>
                    <a:pt x="66" y="56"/>
                  </a:cubicBezTo>
                  <a:cubicBezTo>
                    <a:pt x="71" y="56"/>
                    <a:pt x="76" y="56"/>
                    <a:pt x="80" y="56"/>
                  </a:cubicBezTo>
                  <a:cubicBezTo>
                    <a:pt x="107" y="56"/>
                    <a:pt x="133" y="56"/>
                    <a:pt x="159" y="56"/>
                  </a:cubicBezTo>
                  <a:cubicBezTo>
                    <a:pt x="161" y="56"/>
                    <a:pt x="164" y="56"/>
                    <a:pt x="167" y="56"/>
                  </a:cubicBezTo>
                  <a:cubicBezTo>
                    <a:pt x="156" y="47"/>
                    <a:pt x="151" y="32"/>
                    <a:pt x="156" y="19"/>
                  </a:cubicBezTo>
                  <a:cubicBezTo>
                    <a:pt x="162" y="7"/>
                    <a:pt x="174" y="0"/>
                    <a:pt x="187" y="0"/>
                  </a:cubicBezTo>
                  <a:cubicBezTo>
                    <a:pt x="200" y="0"/>
                    <a:pt x="212" y="7"/>
                    <a:pt x="218" y="18"/>
                  </a:cubicBezTo>
                  <a:cubicBezTo>
                    <a:pt x="225" y="31"/>
                    <a:pt x="222" y="47"/>
                    <a:pt x="211" y="56"/>
                  </a:cubicBezTo>
                  <a:cubicBezTo>
                    <a:pt x="214" y="56"/>
                    <a:pt x="216" y="56"/>
                    <a:pt x="218" y="56"/>
                  </a:cubicBezTo>
                  <a:close/>
                  <a:moveTo>
                    <a:pt x="241" y="191"/>
                  </a:moveTo>
                  <a:cubicBezTo>
                    <a:pt x="240" y="167"/>
                    <a:pt x="238" y="143"/>
                    <a:pt x="237" y="119"/>
                  </a:cubicBezTo>
                  <a:cubicBezTo>
                    <a:pt x="237" y="114"/>
                    <a:pt x="237" y="108"/>
                    <a:pt x="236" y="103"/>
                  </a:cubicBezTo>
                  <a:cubicBezTo>
                    <a:pt x="236" y="102"/>
                    <a:pt x="237" y="98"/>
                    <a:pt x="236" y="98"/>
                  </a:cubicBezTo>
                  <a:cubicBezTo>
                    <a:pt x="225" y="98"/>
                    <a:pt x="215" y="98"/>
                    <a:pt x="205" y="98"/>
                  </a:cubicBezTo>
                  <a:cubicBezTo>
                    <a:pt x="184" y="98"/>
                    <a:pt x="163" y="98"/>
                    <a:pt x="142" y="98"/>
                  </a:cubicBezTo>
                  <a:cubicBezTo>
                    <a:pt x="143" y="122"/>
                    <a:pt x="143" y="146"/>
                    <a:pt x="144" y="170"/>
                  </a:cubicBezTo>
                  <a:cubicBezTo>
                    <a:pt x="144" y="176"/>
                    <a:pt x="144" y="181"/>
                    <a:pt x="144" y="187"/>
                  </a:cubicBezTo>
                  <a:cubicBezTo>
                    <a:pt x="144" y="188"/>
                    <a:pt x="144" y="191"/>
                    <a:pt x="145" y="191"/>
                  </a:cubicBezTo>
                  <a:cubicBezTo>
                    <a:pt x="155" y="191"/>
                    <a:pt x="165" y="191"/>
                    <a:pt x="175" y="191"/>
                  </a:cubicBezTo>
                  <a:cubicBezTo>
                    <a:pt x="197" y="191"/>
                    <a:pt x="219" y="191"/>
                    <a:pt x="241" y="191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4" name="Freeform 61">
              <a:extLst>
                <a:ext uri="{FF2B5EF4-FFF2-40B4-BE49-F238E27FC236}">
                  <a16:creationId xmlns="" xmlns:a16="http://schemas.microsoft.com/office/drawing/2014/main" id="{59814C75-2BB6-40D7-831C-952D74DDED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6900" y="3425825"/>
              <a:ext cx="2281238" cy="2193925"/>
            </a:xfrm>
            <a:custGeom>
              <a:avLst/>
              <a:gdLst>
                <a:gd name="T0" fmla="*/ 218 w 332"/>
                <a:gd name="T1" fmla="*/ 56 h 319"/>
                <a:gd name="T2" fmla="*/ 291 w 332"/>
                <a:gd name="T3" fmla="*/ 56 h 319"/>
                <a:gd name="T4" fmla="*/ 312 w 332"/>
                <a:gd name="T5" fmla="*/ 56 h 319"/>
                <a:gd name="T6" fmla="*/ 313 w 332"/>
                <a:gd name="T7" fmla="*/ 69 h 319"/>
                <a:gd name="T8" fmla="*/ 318 w 332"/>
                <a:gd name="T9" fmla="*/ 141 h 319"/>
                <a:gd name="T10" fmla="*/ 326 w 332"/>
                <a:gd name="T11" fmla="*/ 236 h 319"/>
                <a:gd name="T12" fmla="*/ 331 w 332"/>
                <a:gd name="T13" fmla="*/ 307 h 319"/>
                <a:gd name="T14" fmla="*/ 332 w 332"/>
                <a:gd name="T15" fmla="*/ 319 h 319"/>
                <a:gd name="T16" fmla="*/ 292 w 332"/>
                <a:gd name="T17" fmla="*/ 319 h 319"/>
                <a:gd name="T18" fmla="*/ 205 w 332"/>
                <a:gd name="T19" fmla="*/ 318 h 319"/>
                <a:gd name="T20" fmla="*/ 114 w 332"/>
                <a:gd name="T21" fmla="*/ 318 h 319"/>
                <a:gd name="T22" fmla="*/ 64 w 332"/>
                <a:gd name="T23" fmla="*/ 318 h 319"/>
                <a:gd name="T24" fmla="*/ 64 w 332"/>
                <a:gd name="T25" fmla="*/ 317 h 319"/>
                <a:gd name="T26" fmla="*/ 64 w 332"/>
                <a:gd name="T27" fmla="*/ 305 h 319"/>
                <a:gd name="T28" fmla="*/ 64 w 332"/>
                <a:gd name="T29" fmla="*/ 262 h 319"/>
                <a:gd name="T30" fmla="*/ 64 w 332"/>
                <a:gd name="T31" fmla="*/ 204 h 319"/>
                <a:gd name="T32" fmla="*/ 24 w 332"/>
                <a:gd name="T33" fmla="*/ 215 h 319"/>
                <a:gd name="T34" fmla="*/ 1 w 332"/>
                <a:gd name="T35" fmla="*/ 185 h 319"/>
                <a:gd name="T36" fmla="*/ 21 w 332"/>
                <a:gd name="T37" fmla="*/ 151 h 319"/>
                <a:gd name="T38" fmla="*/ 60 w 332"/>
                <a:gd name="T39" fmla="*/ 156 h 319"/>
                <a:gd name="T40" fmla="*/ 64 w 332"/>
                <a:gd name="T41" fmla="*/ 160 h 319"/>
                <a:gd name="T42" fmla="*/ 64 w 332"/>
                <a:gd name="T43" fmla="*/ 91 h 319"/>
                <a:gd name="T44" fmla="*/ 64 w 332"/>
                <a:gd name="T45" fmla="*/ 57 h 319"/>
                <a:gd name="T46" fmla="*/ 66 w 332"/>
                <a:gd name="T47" fmla="*/ 56 h 319"/>
                <a:gd name="T48" fmla="*/ 80 w 332"/>
                <a:gd name="T49" fmla="*/ 56 h 319"/>
                <a:gd name="T50" fmla="*/ 159 w 332"/>
                <a:gd name="T51" fmla="*/ 56 h 319"/>
                <a:gd name="T52" fmla="*/ 167 w 332"/>
                <a:gd name="T53" fmla="*/ 56 h 319"/>
                <a:gd name="T54" fmla="*/ 156 w 332"/>
                <a:gd name="T55" fmla="*/ 19 h 319"/>
                <a:gd name="T56" fmla="*/ 187 w 332"/>
                <a:gd name="T57" fmla="*/ 0 h 319"/>
                <a:gd name="T58" fmla="*/ 218 w 332"/>
                <a:gd name="T59" fmla="*/ 18 h 319"/>
                <a:gd name="T60" fmla="*/ 211 w 332"/>
                <a:gd name="T61" fmla="*/ 56 h 319"/>
                <a:gd name="T62" fmla="*/ 218 w 332"/>
                <a:gd name="T63" fmla="*/ 56 h 319"/>
                <a:gd name="T64" fmla="*/ 241 w 332"/>
                <a:gd name="T65" fmla="*/ 191 h 319"/>
                <a:gd name="T66" fmla="*/ 237 w 332"/>
                <a:gd name="T67" fmla="*/ 119 h 319"/>
                <a:gd name="T68" fmla="*/ 236 w 332"/>
                <a:gd name="T69" fmla="*/ 103 h 319"/>
                <a:gd name="T70" fmla="*/ 236 w 332"/>
                <a:gd name="T71" fmla="*/ 98 h 319"/>
                <a:gd name="T72" fmla="*/ 205 w 332"/>
                <a:gd name="T73" fmla="*/ 98 h 319"/>
                <a:gd name="T74" fmla="*/ 142 w 332"/>
                <a:gd name="T75" fmla="*/ 98 h 319"/>
                <a:gd name="T76" fmla="*/ 144 w 332"/>
                <a:gd name="T77" fmla="*/ 170 h 319"/>
                <a:gd name="T78" fmla="*/ 144 w 332"/>
                <a:gd name="T79" fmla="*/ 187 h 319"/>
                <a:gd name="T80" fmla="*/ 145 w 332"/>
                <a:gd name="T81" fmla="*/ 191 h 319"/>
                <a:gd name="T82" fmla="*/ 175 w 332"/>
                <a:gd name="T83" fmla="*/ 191 h 319"/>
                <a:gd name="T84" fmla="*/ 241 w 332"/>
                <a:gd name="T85" fmla="*/ 19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2" h="319">
                  <a:moveTo>
                    <a:pt x="218" y="56"/>
                  </a:moveTo>
                  <a:cubicBezTo>
                    <a:pt x="242" y="56"/>
                    <a:pt x="266" y="56"/>
                    <a:pt x="291" y="56"/>
                  </a:cubicBezTo>
                  <a:cubicBezTo>
                    <a:pt x="292" y="56"/>
                    <a:pt x="312" y="56"/>
                    <a:pt x="312" y="56"/>
                  </a:cubicBezTo>
                  <a:cubicBezTo>
                    <a:pt x="312" y="60"/>
                    <a:pt x="313" y="65"/>
                    <a:pt x="313" y="69"/>
                  </a:cubicBezTo>
                  <a:cubicBezTo>
                    <a:pt x="315" y="93"/>
                    <a:pt x="317" y="117"/>
                    <a:pt x="318" y="141"/>
                  </a:cubicBezTo>
                  <a:cubicBezTo>
                    <a:pt x="321" y="173"/>
                    <a:pt x="323" y="204"/>
                    <a:pt x="326" y="236"/>
                  </a:cubicBezTo>
                  <a:cubicBezTo>
                    <a:pt x="327" y="260"/>
                    <a:pt x="329" y="283"/>
                    <a:pt x="331" y="307"/>
                  </a:cubicBezTo>
                  <a:cubicBezTo>
                    <a:pt x="331" y="311"/>
                    <a:pt x="331" y="315"/>
                    <a:pt x="332" y="319"/>
                  </a:cubicBezTo>
                  <a:cubicBezTo>
                    <a:pt x="319" y="319"/>
                    <a:pt x="306" y="319"/>
                    <a:pt x="292" y="319"/>
                  </a:cubicBezTo>
                  <a:cubicBezTo>
                    <a:pt x="263" y="318"/>
                    <a:pt x="234" y="318"/>
                    <a:pt x="205" y="318"/>
                  </a:cubicBezTo>
                  <a:cubicBezTo>
                    <a:pt x="174" y="318"/>
                    <a:pt x="144" y="318"/>
                    <a:pt x="114" y="318"/>
                  </a:cubicBezTo>
                  <a:cubicBezTo>
                    <a:pt x="97" y="318"/>
                    <a:pt x="81" y="318"/>
                    <a:pt x="64" y="318"/>
                  </a:cubicBezTo>
                  <a:cubicBezTo>
                    <a:pt x="63" y="318"/>
                    <a:pt x="64" y="318"/>
                    <a:pt x="64" y="317"/>
                  </a:cubicBezTo>
                  <a:cubicBezTo>
                    <a:pt x="64" y="313"/>
                    <a:pt x="64" y="309"/>
                    <a:pt x="64" y="305"/>
                  </a:cubicBezTo>
                  <a:cubicBezTo>
                    <a:pt x="64" y="291"/>
                    <a:pt x="64" y="276"/>
                    <a:pt x="64" y="262"/>
                  </a:cubicBezTo>
                  <a:cubicBezTo>
                    <a:pt x="64" y="243"/>
                    <a:pt x="64" y="223"/>
                    <a:pt x="64" y="204"/>
                  </a:cubicBezTo>
                  <a:cubicBezTo>
                    <a:pt x="54" y="216"/>
                    <a:pt x="38" y="220"/>
                    <a:pt x="24" y="215"/>
                  </a:cubicBezTo>
                  <a:cubicBezTo>
                    <a:pt x="11" y="211"/>
                    <a:pt x="2" y="198"/>
                    <a:pt x="1" y="185"/>
                  </a:cubicBezTo>
                  <a:cubicBezTo>
                    <a:pt x="0" y="170"/>
                    <a:pt x="8" y="157"/>
                    <a:pt x="21" y="151"/>
                  </a:cubicBezTo>
                  <a:cubicBezTo>
                    <a:pt x="34" y="144"/>
                    <a:pt x="50" y="147"/>
                    <a:pt x="60" y="156"/>
                  </a:cubicBezTo>
                  <a:cubicBezTo>
                    <a:pt x="62" y="157"/>
                    <a:pt x="63" y="159"/>
                    <a:pt x="64" y="160"/>
                  </a:cubicBezTo>
                  <a:cubicBezTo>
                    <a:pt x="64" y="137"/>
                    <a:pt x="64" y="114"/>
                    <a:pt x="64" y="91"/>
                  </a:cubicBezTo>
                  <a:cubicBezTo>
                    <a:pt x="64" y="80"/>
                    <a:pt x="64" y="68"/>
                    <a:pt x="64" y="57"/>
                  </a:cubicBezTo>
                  <a:cubicBezTo>
                    <a:pt x="64" y="55"/>
                    <a:pt x="64" y="56"/>
                    <a:pt x="66" y="56"/>
                  </a:cubicBezTo>
                  <a:cubicBezTo>
                    <a:pt x="71" y="56"/>
                    <a:pt x="76" y="56"/>
                    <a:pt x="80" y="56"/>
                  </a:cubicBezTo>
                  <a:cubicBezTo>
                    <a:pt x="107" y="56"/>
                    <a:pt x="133" y="56"/>
                    <a:pt x="159" y="56"/>
                  </a:cubicBezTo>
                  <a:cubicBezTo>
                    <a:pt x="161" y="56"/>
                    <a:pt x="164" y="56"/>
                    <a:pt x="167" y="56"/>
                  </a:cubicBezTo>
                  <a:cubicBezTo>
                    <a:pt x="156" y="47"/>
                    <a:pt x="151" y="32"/>
                    <a:pt x="156" y="19"/>
                  </a:cubicBezTo>
                  <a:cubicBezTo>
                    <a:pt x="162" y="7"/>
                    <a:pt x="174" y="0"/>
                    <a:pt x="187" y="0"/>
                  </a:cubicBezTo>
                  <a:cubicBezTo>
                    <a:pt x="200" y="0"/>
                    <a:pt x="212" y="7"/>
                    <a:pt x="218" y="18"/>
                  </a:cubicBezTo>
                  <a:cubicBezTo>
                    <a:pt x="225" y="31"/>
                    <a:pt x="222" y="47"/>
                    <a:pt x="211" y="56"/>
                  </a:cubicBezTo>
                  <a:cubicBezTo>
                    <a:pt x="214" y="56"/>
                    <a:pt x="216" y="56"/>
                    <a:pt x="218" y="56"/>
                  </a:cubicBezTo>
                  <a:close/>
                  <a:moveTo>
                    <a:pt x="241" y="191"/>
                  </a:moveTo>
                  <a:cubicBezTo>
                    <a:pt x="240" y="167"/>
                    <a:pt x="238" y="143"/>
                    <a:pt x="237" y="119"/>
                  </a:cubicBezTo>
                  <a:cubicBezTo>
                    <a:pt x="237" y="114"/>
                    <a:pt x="237" y="108"/>
                    <a:pt x="236" y="103"/>
                  </a:cubicBezTo>
                  <a:cubicBezTo>
                    <a:pt x="236" y="102"/>
                    <a:pt x="237" y="98"/>
                    <a:pt x="236" y="98"/>
                  </a:cubicBezTo>
                  <a:cubicBezTo>
                    <a:pt x="225" y="98"/>
                    <a:pt x="215" y="98"/>
                    <a:pt x="205" y="98"/>
                  </a:cubicBezTo>
                  <a:cubicBezTo>
                    <a:pt x="184" y="98"/>
                    <a:pt x="163" y="98"/>
                    <a:pt x="142" y="98"/>
                  </a:cubicBezTo>
                  <a:cubicBezTo>
                    <a:pt x="143" y="122"/>
                    <a:pt x="143" y="146"/>
                    <a:pt x="144" y="170"/>
                  </a:cubicBezTo>
                  <a:cubicBezTo>
                    <a:pt x="144" y="176"/>
                    <a:pt x="144" y="181"/>
                    <a:pt x="144" y="187"/>
                  </a:cubicBezTo>
                  <a:cubicBezTo>
                    <a:pt x="144" y="188"/>
                    <a:pt x="144" y="191"/>
                    <a:pt x="145" y="191"/>
                  </a:cubicBezTo>
                  <a:cubicBezTo>
                    <a:pt x="155" y="191"/>
                    <a:pt x="165" y="191"/>
                    <a:pt x="175" y="191"/>
                  </a:cubicBezTo>
                  <a:cubicBezTo>
                    <a:pt x="197" y="191"/>
                    <a:pt x="219" y="191"/>
                    <a:pt x="241" y="19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5" name="Freeform 62">
              <a:extLst>
                <a:ext uri="{FF2B5EF4-FFF2-40B4-BE49-F238E27FC236}">
                  <a16:creationId xmlns="" xmlns:a16="http://schemas.microsoft.com/office/drawing/2014/main" id="{2C052AA7-117C-4A8F-AAB0-F049561F09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11825" y="3460750"/>
              <a:ext cx="2211388" cy="2124075"/>
            </a:xfrm>
            <a:custGeom>
              <a:avLst/>
              <a:gdLst>
                <a:gd name="T0" fmla="*/ 307 w 322"/>
                <a:gd name="T1" fmla="*/ 309 h 309"/>
                <a:gd name="T2" fmla="*/ 244 w 322"/>
                <a:gd name="T3" fmla="*/ 309 h 309"/>
                <a:gd name="T4" fmla="*/ 154 w 322"/>
                <a:gd name="T5" fmla="*/ 308 h 309"/>
                <a:gd name="T6" fmla="*/ 63 w 322"/>
                <a:gd name="T7" fmla="*/ 308 h 309"/>
                <a:gd name="T8" fmla="*/ 63 w 322"/>
                <a:gd name="T9" fmla="*/ 300 h 309"/>
                <a:gd name="T10" fmla="*/ 63 w 322"/>
                <a:gd name="T11" fmla="*/ 199 h 309"/>
                <a:gd name="T12" fmla="*/ 55 w 322"/>
                <a:gd name="T13" fmla="*/ 196 h 309"/>
                <a:gd name="T14" fmla="*/ 21 w 322"/>
                <a:gd name="T15" fmla="*/ 206 h 309"/>
                <a:gd name="T16" fmla="*/ 18 w 322"/>
                <a:gd name="T17" fmla="*/ 150 h 309"/>
                <a:gd name="T18" fmla="*/ 52 w 322"/>
                <a:gd name="T19" fmla="*/ 155 h 309"/>
                <a:gd name="T20" fmla="*/ 63 w 322"/>
                <a:gd name="T21" fmla="*/ 168 h 309"/>
                <a:gd name="T22" fmla="*/ 63 w 322"/>
                <a:gd name="T23" fmla="*/ 86 h 309"/>
                <a:gd name="T24" fmla="*/ 68 w 322"/>
                <a:gd name="T25" fmla="*/ 56 h 309"/>
                <a:gd name="T26" fmla="*/ 154 w 322"/>
                <a:gd name="T27" fmla="*/ 56 h 309"/>
                <a:gd name="T28" fmla="*/ 175 w 322"/>
                <a:gd name="T29" fmla="*/ 56 h 309"/>
                <a:gd name="T30" fmla="*/ 156 w 322"/>
                <a:gd name="T31" fmla="*/ 16 h 309"/>
                <a:gd name="T32" fmla="*/ 209 w 322"/>
                <a:gd name="T33" fmla="*/ 16 h 309"/>
                <a:gd name="T34" fmla="*/ 193 w 322"/>
                <a:gd name="T35" fmla="*/ 56 h 309"/>
                <a:gd name="T36" fmla="*/ 213 w 322"/>
                <a:gd name="T37" fmla="*/ 56 h 309"/>
                <a:gd name="T38" fmla="*/ 286 w 322"/>
                <a:gd name="T39" fmla="*/ 56 h 309"/>
                <a:gd name="T40" fmla="*/ 300 w 322"/>
                <a:gd name="T41" fmla="*/ 56 h 309"/>
                <a:gd name="T42" fmla="*/ 303 w 322"/>
                <a:gd name="T43" fmla="*/ 64 h 309"/>
                <a:gd name="T44" fmla="*/ 309 w 322"/>
                <a:gd name="T45" fmla="*/ 137 h 309"/>
                <a:gd name="T46" fmla="*/ 321 w 322"/>
                <a:gd name="T47" fmla="*/ 302 h 309"/>
                <a:gd name="T48" fmla="*/ 132 w 322"/>
                <a:gd name="T49" fmla="*/ 88 h 309"/>
                <a:gd name="T50" fmla="*/ 134 w 322"/>
                <a:gd name="T51" fmla="*/ 166 h 309"/>
                <a:gd name="T52" fmla="*/ 134 w 322"/>
                <a:gd name="T53" fmla="*/ 182 h 309"/>
                <a:gd name="T54" fmla="*/ 136 w 322"/>
                <a:gd name="T55" fmla="*/ 189 h 309"/>
                <a:gd name="T56" fmla="*/ 170 w 322"/>
                <a:gd name="T57" fmla="*/ 191 h 309"/>
                <a:gd name="T58" fmla="*/ 236 w 322"/>
                <a:gd name="T59" fmla="*/ 191 h 309"/>
                <a:gd name="T60" fmla="*/ 241 w 322"/>
                <a:gd name="T61" fmla="*/ 186 h 309"/>
                <a:gd name="T62" fmla="*/ 237 w 322"/>
                <a:gd name="T63" fmla="*/ 114 h 309"/>
                <a:gd name="T64" fmla="*/ 236 w 322"/>
                <a:gd name="T65" fmla="*/ 97 h 309"/>
                <a:gd name="T66" fmla="*/ 236 w 322"/>
                <a:gd name="T67" fmla="*/ 88 h 309"/>
                <a:gd name="T68" fmla="*/ 137 w 322"/>
                <a:gd name="T69" fmla="*/ 88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2" h="309">
                  <a:moveTo>
                    <a:pt x="322" y="309"/>
                  </a:moveTo>
                  <a:cubicBezTo>
                    <a:pt x="307" y="309"/>
                    <a:pt x="307" y="309"/>
                    <a:pt x="307" y="309"/>
                  </a:cubicBezTo>
                  <a:cubicBezTo>
                    <a:pt x="287" y="309"/>
                    <a:pt x="287" y="309"/>
                    <a:pt x="287" y="309"/>
                  </a:cubicBezTo>
                  <a:cubicBezTo>
                    <a:pt x="244" y="309"/>
                    <a:pt x="244" y="309"/>
                    <a:pt x="244" y="309"/>
                  </a:cubicBezTo>
                  <a:cubicBezTo>
                    <a:pt x="200" y="308"/>
                    <a:pt x="200" y="308"/>
                    <a:pt x="200" y="308"/>
                  </a:cubicBezTo>
                  <a:cubicBezTo>
                    <a:pt x="154" y="308"/>
                    <a:pt x="154" y="308"/>
                    <a:pt x="154" y="308"/>
                  </a:cubicBezTo>
                  <a:cubicBezTo>
                    <a:pt x="109" y="308"/>
                    <a:pt x="109" y="308"/>
                    <a:pt x="109" y="308"/>
                  </a:cubicBezTo>
                  <a:cubicBezTo>
                    <a:pt x="63" y="308"/>
                    <a:pt x="63" y="308"/>
                    <a:pt x="63" y="308"/>
                  </a:cubicBezTo>
                  <a:cubicBezTo>
                    <a:pt x="63" y="306"/>
                    <a:pt x="63" y="306"/>
                    <a:pt x="63" y="306"/>
                  </a:cubicBezTo>
                  <a:cubicBezTo>
                    <a:pt x="63" y="300"/>
                    <a:pt x="63" y="300"/>
                    <a:pt x="63" y="300"/>
                  </a:cubicBezTo>
                  <a:cubicBezTo>
                    <a:pt x="63" y="257"/>
                    <a:pt x="63" y="257"/>
                    <a:pt x="63" y="257"/>
                  </a:cubicBezTo>
                  <a:cubicBezTo>
                    <a:pt x="63" y="199"/>
                    <a:pt x="63" y="199"/>
                    <a:pt x="63" y="199"/>
                  </a:cubicBezTo>
                  <a:cubicBezTo>
                    <a:pt x="63" y="186"/>
                    <a:pt x="63" y="186"/>
                    <a:pt x="63" y="186"/>
                  </a:cubicBezTo>
                  <a:cubicBezTo>
                    <a:pt x="55" y="196"/>
                    <a:pt x="55" y="196"/>
                    <a:pt x="55" y="196"/>
                  </a:cubicBezTo>
                  <a:cubicBezTo>
                    <a:pt x="49" y="203"/>
                    <a:pt x="40" y="207"/>
                    <a:pt x="31" y="207"/>
                  </a:cubicBezTo>
                  <a:cubicBezTo>
                    <a:pt x="28" y="207"/>
                    <a:pt x="24" y="207"/>
                    <a:pt x="21" y="206"/>
                  </a:cubicBezTo>
                  <a:cubicBezTo>
                    <a:pt x="10" y="202"/>
                    <a:pt x="2" y="191"/>
                    <a:pt x="1" y="179"/>
                  </a:cubicBezTo>
                  <a:cubicBezTo>
                    <a:pt x="0" y="167"/>
                    <a:pt x="7" y="156"/>
                    <a:pt x="18" y="150"/>
                  </a:cubicBezTo>
                  <a:cubicBezTo>
                    <a:pt x="22" y="148"/>
                    <a:pt x="27" y="147"/>
                    <a:pt x="31" y="147"/>
                  </a:cubicBezTo>
                  <a:cubicBezTo>
                    <a:pt x="39" y="147"/>
                    <a:pt x="47" y="150"/>
                    <a:pt x="52" y="155"/>
                  </a:cubicBezTo>
                  <a:cubicBezTo>
                    <a:pt x="53" y="156"/>
                    <a:pt x="54" y="157"/>
                    <a:pt x="55" y="158"/>
                  </a:cubicBezTo>
                  <a:cubicBezTo>
                    <a:pt x="63" y="168"/>
                    <a:pt x="63" y="168"/>
                    <a:pt x="63" y="168"/>
                  </a:cubicBezTo>
                  <a:cubicBezTo>
                    <a:pt x="63" y="155"/>
                    <a:pt x="63" y="155"/>
                    <a:pt x="63" y="155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56"/>
                    <a:pt x="63" y="56"/>
                    <a:pt x="63" y="56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154" y="56"/>
                    <a:pt x="154" y="56"/>
                    <a:pt x="154" y="56"/>
                  </a:cubicBezTo>
                  <a:cubicBezTo>
                    <a:pt x="162" y="56"/>
                    <a:pt x="162" y="56"/>
                    <a:pt x="162" y="56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65" y="47"/>
                    <a:pt x="165" y="47"/>
                    <a:pt x="165" y="47"/>
                  </a:cubicBezTo>
                  <a:cubicBezTo>
                    <a:pt x="155" y="39"/>
                    <a:pt x="151" y="27"/>
                    <a:pt x="156" y="16"/>
                  </a:cubicBezTo>
                  <a:cubicBezTo>
                    <a:pt x="160" y="6"/>
                    <a:pt x="170" y="0"/>
                    <a:pt x="182" y="0"/>
                  </a:cubicBezTo>
                  <a:cubicBezTo>
                    <a:pt x="193" y="0"/>
                    <a:pt x="204" y="6"/>
                    <a:pt x="209" y="16"/>
                  </a:cubicBezTo>
                  <a:cubicBezTo>
                    <a:pt x="215" y="26"/>
                    <a:pt x="212" y="40"/>
                    <a:pt x="203" y="4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206" y="56"/>
                    <a:pt x="206" y="56"/>
                    <a:pt x="206" y="56"/>
                  </a:cubicBezTo>
                  <a:cubicBezTo>
                    <a:pt x="213" y="56"/>
                    <a:pt x="213" y="56"/>
                    <a:pt x="213" y="56"/>
                  </a:cubicBezTo>
                  <a:cubicBezTo>
                    <a:pt x="261" y="56"/>
                    <a:pt x="261" y="56"/>
                    <a:pt x="261" y="56"/>
                  </a:cubicBezTo>
                  <a:cubicBezTo>
                    <a:pt x="286" y="56"/>
                    <a:pt x="286" y="56"/>
                    <a:pt x="286" y="56"/>
                  </a:cubicBezTo>
                  <a:cubicBezTo>
                    <a:pt x="286" y="56"/>
                    <a:pt x="286" y="56"/>
                    <a:pt x="288" y="56"/>
                  </a:cubicBezTo>
                  <a:cubicBezTo>
                    <a:pt x="290" y="56"/>
                    <a:pt x="295" y="56"/>
                    <a:pt x="300" y="56"/>
                  </a:cubicBezTo>
                  <a:cubicBezTo>
                    <a:pt x="301" y="56"/>
                    <a:pt x="302" y="56"/>
                    <a:pt x="302" y="56"/>
                  </a:cubicBezTo>
                  <a:cubicBezTo>
                    <a:pt x="303" y="64"/>
                    <a:pt x="303" y="64"/>
                    <a:pt x="303" y="64"/>
                  </a:cubicBezTo>
                  <a:cubicBezTo>
                    <a:pt x="306" y="101"/>
                    <a:pt x="306" y="101"/>
                    <a:pt x="306" y="101"/>
                  </a:cubicBezTo>
                  <a:cubicBezTo>
                    <a:pt x="309" y="137"/>
                    <a:pt x="309" y="137"/>
                    <a:pt x="309" y="137"/>
                  </a:cubicBezTo>
                  <a:cubicBezTo>
                    <a:pt x="316" y="231"/>
                    <a:pt x="316" y="231"/>
                    <a:pt x="316" y="231"/>
                  </a:cubicBezTo>
                  <a:cubicBezTo>
                    <a:pt x="321" y="302"/>
                    <a:pt x="321" y="302"/>
                    <a:pt x="321" y="302"/>
                  </a:cubicBezTo>
                  <a:lnTo>
                    <a:pt x="322" y="309"/>
                  </a:lnTo>
                  <a:close/>
                  <a:moveTo>
                    <a:pt x="132" y="88"/>
                  </a:moveTo>
                  <a:cubicBezTo>
                    <a:pt x="132" y="93"/>
                    <a:pt x="132" y="93"/>
                    <a:pt x="132" y="93"/>
                  </a:cubicBezTo>
                  <a:cubicBezTo>
                    <a:pt x="134" y="166"/>
                    <a:pt x="134" y="166"/>
                    <a:pt x="134" y="166"/>
                  </a:cubicBezTo>
                  <a:cubicBezTo>
                    <a:pt x="134" y="174"/>
                    <a:pt x="134" y="174"/>
                    <a:pt x="134" y="174"/>
                  </a:cubicBezTo>
                  <a:cubicBezTo>
                    <a:pt x="134" y="182"/>
                    <a:pt x="134" y="182"/>
                    <a:pt x="134" y="182"/>
                  </a:cubicBezTo>
                  <a:cubicBezTo>
                    <a:pt x="134" y="182"/>
                    <a:pt x="134" y="182"/>
                    <a:pt x="134" y="182"/>
                  </a:cubicBezTo>
                  <a:cubicBezTo>
                    <a:pt x="134" y="185"/>
                    <a:pt x="134" y="187"/>
                    <a:pt x="136" y="189"/>
                  </a:cubicBezTo>
                  <a:cubicBezTo>
                    <a:pt x="137" y="191"/>
                    <a:pt x="138" y="191"/>
                    <a:pt x="140" y="191"/>
                  </a:cubicBezTo>
                  <a:cubicBezTo>
                    <a:pt x="170" y="191"/>
                    <a:pt x="170" y="191"/>
                    <a:pt x="170" y="191"/>
                  </a:cubicBezTo>
                  <a:cubicBezTo>
                    <a:pt x="203" y="191"/>
                    <a:pt x="203" y="191"/>
                    <a:pt x="203" y="191"/>
                  </a:cubicBezTo>
                  <a:cubicBezTo>
                    <a:pt x="236" y="191"/>
                    <a:pt x="236" y="191"/>
                    <a:pt x="236" y="191"/>
                  </a:cubicBezTo>
                  <a:cubicBezTo>
                    <a:pt x="241" y="191"/>
                    <a:pt x="241" y="191"/>
                    <a:pt x="241" y="191"/>
                  </a:cubicBezTo>
                  <a:cubicBezTo>
                    <a:pt x="241" y="186"/>
                    <a:pt x="241" y="186"/>
                    <a:pt x="241" y="186"/>
                  </a:cubicBezTo>
                  <a:cubicBezTo>
                    <a:pt x="237" y="117"/>
                    <a:pt x="237" y="117"/>
                    <a:pt x="237" y="117"/>
                  </a:cubicBezTo>
                  <a:cubicBezTo>
                    <a:pt x="237" y="114"/>
                    <a:pt x="237" y="114"/>
                    <a:pt x="237" y="114"/>
                  </a:cubicBezTo>
                  <a:cubicBezTo>
                    <a:pt x="237" y="105"/>
                    <a:pt x="237" y="105"/>
                    <a:pt x="237" y="105"/>
                  </a:cubicBezTo>
                  <a:cubicBezTo>
                    <a:pt x="236" y="97"/>
                    <a:pt x="236" y="97"/>
                    <a:pt x="236" y="97"/>
                  </a:cubicBezTo>
                  <a:cubicBezTo>
                    <a:pt x="236" y="97"/>
                    <a:pt x="236" y="97"/>
                    <a:pt x="236" y="97"/>
                  </a:cubicBezTo>
                  <a:cubicBezTo>
                    <a:pt x="236" y="88"/>
                    <a:pt x="236" y="88"/>
                    <a:pt x="236" y="88"/>
                  </a:cubicBezTo>
                  <a:cubicBezTo>
                    <a:pt x="200" y="88"/>
                    <a:pt x="200" y="88"/>
                    <a:pt x="200" y="88"/>
                  </a:cubicBezTo>
                  <a:cubicBezTo>
                    <a:pt x="137" y="88"/>
                    <a:pt x="137" y="88"/>
                    <a:pt x="137" y="88"/>
                  </a:cubicBezTo>
                  <a:lnTo>
                    <a:pt x="132" y="88"/>
                  </a:lnTo>
                  <a:close/>
                </a:path>
              </a:pathLst>
            </a:custGeom>
            <a:solidFill>
              <a:srgbClr val="E9650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17001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6" name="Freeform 63">
              <a:extLst>
                <a:ext uri="{FF2B5EF4-FFF2-40B4-BE49-F238E27FC236}">
                  <a16:creationId xmlns="" xmlns:a16="http://schemas.microsoft.com/office/drawing/2014/main" id="{76E37868-AA25-4CA3-9403-AE8570591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1188" y="4098925"/>
              <a:ext cx="371475" cy="639763"/>
            </a:xfrm>
            <a:custGeom>
              <a:avLst/>
              <a:gdLst>
                <a:gd name="T0" fmla="*/ 234 w 234"/>
                <a:gd name="T1" fmla="*/ 403 h 403"/>
                <a:gd name="T2" fmla="*/ 9 w 234"/>
                <a:gd name="T3" fmla="*/ 356 h 403"/>
                <a:gd name="T4" fmla="*/ 0 w 234"/>
                <a:gd name="T5" fmla="*/ 70 h 403"/>
                <a:gd name="T6" fmla="*/ 212 w 234"/>
                <a:gd name="T7" fmla="*/ 0 h 403"/>
                <a:gd name="T8" fmla="*/ 234 w 234"/>
                <a:gd name="T9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403">
                  <a:moveTo>
                    <a:pt x="234" y="403"/>
                  </a:moveTo>
                  <a:lnTo>
                    <a:pt x="9" y="356"/>
                  </a:lnTo>
                  <a:lnTo>
                    <a:pt x="0" y="70"/>
                  </a:lnTo>
                  <a:lnTo>
                    <a:pt x="212" y="0"/>
                  </a:lnTo>
                  <a:lnTo>
                    <a:pt x="234" y="403"/>
                  </a:lnTo>
                  <a:close/>
                </a:path>
              </a:pathLst>
            </a:custGeom>
            <a:solidFill>
              <a:srgbClr val="A8510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7" name="文本框 160">
            <a:extLst>
              <a:ext uri="{FF2B5EF4-FFF2-40B4-BE49-F238E27FC236}">
                <a16:creationId xmlns="" xmlns:a16="http://schemas.microsoft.com/office/drawing/2014/main" id="{911BF1B2-8CD4-44DE-A8D4-BDC75399CD6A}"/>
              </a:ext>
            </a:extLst>
          </p:cNvPr>
          <p:cNvSpPr txBox="1"/>
          <p:nvPr/>
        </p:nvSpPr>
        <p:spPr>
          <a:xfrm>
            <a:off x="5561847" y="146318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8" name="文本框 161">
            <a:extLst>
              <a:ext uri="{FF2B5EF4-FFF2-40B4-BE49-F238E27FC236}">
                <a16:creationId xmlns="" xmlns:a16="http://schemas.microsoft.com/office/drawing/2014/main" id="{135F8595-3D4E-46A3-AD57-F91AB79EFF91}"/>
              </a:ext>
            </a:extLst>
          </p:cNvPr>
          <p:cNvSpPr txBox="1"/>
          <p:nvPr/>
        </p:nvSpPr>
        <p:spPr>
          <a:xfrm>
            <a:off x="4874763" y="2558167"/>
            <a:ext cx="391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9" name="文本框 162">
            <a:extLst>
              <a:ext uri="{FF2B5EF4-FFF2-40B4-BE49-F238E27FC236}">
                <a16:creationId xmlns="" xmlns:a16="http://schemas.microsoft.com/office/drawing/2014/main" id="{4EB01AB3-2B00-40A7-AD34-5EB64C44B0AE}"/>
              </a:ext>
            </a:extLst>
          </p:cNvPr>
          <p:cNvSpPr txBox="1"/>
          <p:nvPr/>
        </p:nvSpPr>
        <p:spPr>
          <a:xfrm>
            <a:off x="6019164" y="1437931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4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1" name="文本框 164">
            <a:extLst>
              <a:ext uri="{FF2B5EF4-FFF2-40B4-BE49-F238E27FC236}">
                <a16:creationId xmlns="" xmlns:a16="http://schemas.microsoft.com/office/drawing/2014/main" id="{6EFF8AE9-3F32-4980-BA88-52959D417FD4}"/>
              </a:ext>
            </a:extLst>
          </p:cNvPr>
          <p:cNvSpPr txBox="1"/>
          <p:nvPr/>
        </p:nvSpPr>
        <p:spPr>
          <a:xfrm>
            <a:off x="6692654" y="2538179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5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" name="文本框 165">
            <a:extLst>
              <a:ext uri="{FF2B5EF4-FFF2-40B4-BE49-F238E27FC236}">
                <a16:creationId xmlns="" xmlns:a16="http://schemas.microsoft.com/office/drawing/2014/main" id="{53FD41FE-A0E6-4B1C-AAEF-F5C8CAD46654}"/>
              </a:ext>
            </a:extLst>
          </p:cNvPr>
          <p:cNvSpPr txBox="1"/>
          <p:nvPr/>
        </p:nvSpPr>
        <p:spPr>
          <a:xfrm>
            <a:off x="7230655" y="503674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6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918" y="53795"/>
            <a:ext cx="11531530" cy="908527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C00000"/>
                </a:solidFill>
                <a:latin typeface="Georgia" panose="02040502050405020303" pitchFamily="18" charset="0"/>
              </a:rPr>
              <a:t>РАННЯЯ ПОМОЩЬ – НОВЫЕ ТЕХНОЛОГИИ </a:t>
            </a:r>
            <a:br>
              <a:rPr lang="ru-RU" sz="1800" b="1" dirty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ru-RU" sz="1800" b="1" dirty="0">
                <a:solidFill>
                  <a:srgbClr val="C00000"/>
                </a:solidFill>
                <a:latin typeface="Georgia" panose="02040502050405020303" pitchFamily="18" charset="0"/>
              </a:rPr>
              <a:t>ПСИХОЛОГО-ПЕДАГОГИЧЕСКОЙ ПОДДЕРЖКИ СЕМЬИ С РЕБЕНКОМ, ИМЕЮЩИМ  ПРОБЛЕМЫ В </a:t>
            </a:r>
            <a:r>
              <a:rPr lang="ru-RU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РАЗВИТИИ</a:t>
            </a:r>
            <a:endParaRPr lang="ru-RU" sz="20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103" name="Рисунок 10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253" y="954433"/>
            <a:ext cx="701101" cy="701101"/>
          </a:xfrm>
          <a:prstGeom prst="rect">
            <a:avLst/>
          </a:prstGeom>
        </p:spPr>
      </p:pic>
      <p:pic>
        <p:nvPicPr>
          <p:cNvPr id="104" name="Рисунок 10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909" y="2361888"/>
            <a:ext cx="646232" cy="701101"/>
          </a:xfrm>
          <a:prstGeom prst="rect">
            <a:avLst/>
          </a:prstGeom>
        </p:spPr>
      </p:pic>
      <p:pic>
        <p:nvPicPr>
          <p:cNvPr id="107" name="Рисунок 10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796" y="5317871"/>
            <a:ext cx="627103" cy="595967"/>
          </a:xfrm>
          <a:prstGeom prst="rect">
            <a:avLst/>
          </a:prstGeom>
        </p:spPr>
      </p:pic>
      <p:pic>
        <p:nvPicPr>
          <p:cNvPr id="109" name="Рисунок 10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77222" y="3255056"/>
            <a:ext cx="733461" cy="738318"/>
          </a:xfrm>
          <a:prstGeom prst="rect">
            <a:avLst/>
          </a:prstGeom>
        </p:spPr>
      </p:pic>
      <p:sp>
        <p:nvSpPr>
          <p:cNvPr id="110" name="Прямоугольник 109"/>
          <p:cNvSpPr/>
          <p:nvPr/>
        </p:nvSpPr>
        <p:spPr>
          <a:xfrm>
            <a:off x="7928377" y="3881812"/>
            <a:ext cx="4266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Font typeface="Symbol" panose="05050102010706020507" pitchFamily="18" charset="2"/>
              <a:buBlip>
                <a:blip r:embed="rId6"/>
              </a:buBlip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Проведем комплексное обследование ребенка, определим сильные и слабые стороны в его развитии.</a:t>
            </a:r>
            <a:endParaRPr lang="ru-RU" sz="1200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Font typeface="Symbol" panose="05050102010706020507" pitchFamily="18" charset="2"/>
              <a:buBlip>
                <a:blip r:embed="rId6"/>
              </a:buBlip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Совместно с родителями разработаем индивидуальную программу развития. Подберем игры и игрушки, необходимые для вашего малыша.</a:t>
            </a:r>
            <a:endParaRPr lang="ru-RU" sz="1200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Font typeface="Symbol" panose="05050102010706020507" pitchFamily="18" charset="2"/>
              <a:buBlip>
                <a:blip r:embed="rId6"/>
              </a:buBlip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Поможем организовать развивающую среду дома.</a:t>
            </a:r>
            <a:endParaRPr lang="ru-RU" sz="1200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Font typeface="Symbol" panose="05050102010706020507" pitchFamily="18" charset="2"/>
              <a:buBlip>
                <a:blip r:embed="rId6"/>
              </a:buBlip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Определим формат помощи (группа кратковременного пребывания, индивидуальные занятия со специалистами, консультационные занятия, психолого-педагогическое сопровождение ребенка в условиях семьи).</a:t>
            </a:r>
            <a:endParaRPr lang="ru-RU" sz="1200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Font typeface="Symbol" panose="05050102010706020507" pitchFamily="18" charset="2"/>
              <a:buBlip>
                <a:blip r:embed="rId6"/>
              </a:buBlip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Поможем выбрать среду обучения для детей с особенностями в развитии.</a:t>
            </a:r>
            <a:endParaRPr lang="ru-RU" sz="1200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1000"/>
              </a:spcAft>
              <a:buFont typeface="Symbol" panose="05050102010706020507" pitchFamily="18" charset="2"/>
              <a:buBlip>
                <a:blip r:embed="rId6"/>
              </a:buBlip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Поможем родителям овладеть приемами взаимодействия с </a:t>
            </a:r>
            <a:r>
              <a:rPr lang="ru-RU" sz="1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ребенком. Организуем </a:t>
            </a: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сопровождение семьи на дому</a:t>
            </a:r>
            <a:endParaRPr lang="ru-RU" sz="1200" dirty="0">
              <a:latin typeface="Georgia" panose="02040502050405020303" pitchFamily="18" charset="0"/>
            </a:endParaRPr>
          </a:p>
        </p:txBody>
      </p:sp>
      <p:sp>
        <p:nvSpPr>
          <p:cNvPr id="111" name="文本框 161">
            <a:extLst>
              <a:ext uri="{FF2B5EF4-FFF2-40B4-BE49-F238E27FC236}">
                <a16:creationId xmlns="" xmlns:a16="http://schemas.microsoft.com/office/drawing/2014/main" id="{135F8595-3D4E-46A3-AD57-F91AB79EFF91}"/>
              </a:ext>
            </a:extLst>
          </p:cNvPr>
          <p:cNvSpPr txBox="1"/>
          <p:nvPr/>
        </p:nvSpPr>
        <p:spPr>
          <a:xfrm>
            <a:off x="4525335" y="4332883"/>
            <a:ext cx="391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3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2" name="文本框 161">
            <a:extLst>
              <a:ext uri="{FF2B5EF4-FFF2-40B4-BE49-F238E27FC236}">
                <a16:creationId xmlns="" xmlns:a16="http://schemas.microsoft.com/office/drawing/2014/main" id="{135F8595-3D4E-46A3-AD57-F91AB79EFF91}"/>
              </a:ext>
            </a:extLst>
          </p:cNvPr>
          <p:cNvSpPr txBox="1"/>
          <p:nvPr/>
        </p:nvSpPr>
        <p:spPr>
          <a:xfrm>
            <a:off x="6969269" y="4350898"/>
            <a:ext cx="34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6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14" name="Рисунок 11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79593" y="1032522"/>
            <a:ext cx="913897" cy="8701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997730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nodeType="withEffect" p14:presetBounceEnd="33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1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 p14:presetBounceEnd="33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5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16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nodeType="withEffect" p14:presetBounceEnd="33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9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0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 p14:presetBounceEnd="33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23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nodeType="withEffect" p14:presetBounceEnd="33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27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272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РАННЯЯ ПОМОЩЬ – НОВЫЕ ТЕХНОЛОГИИ  ПСИХОЛОГО-ПЕДАГОГИЧЕСКОЙ ПОДДЕРЖКИ СЕМЬИ С РЕБЕНКОМ, ИМЕЮЩИМ  ПРОБЛЕМЫ В РАЗВИТИИ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РАННЯЯ ПОМОЩЬ – НОВЫЕ ТЕХНОЛОГИИ  ПСИХОЛОГО-ПЕДАГОГИЧЕСКОЙ ПОДДЕРЖКИ СЕМЬИ С РЕБЕНКОМ, ИМЕЮЩИМ  ПРОБЛЕМЫ В РАЗВИТИИ</dc:title>
  <dc:creator>Сикачев Алексей Олегович</dc:creator>
  <cp:lastModifiedBy>User</cp:lastModifiedBy>
  <cp:revision>7</cp:revision>
  <dcterms:created xsi:type="dcterms:W3CDTF">2022-11-23T22:09:55Z</dcterms:created>
  <dcterms:modified xsi:type="dcterms:W3CDTF">2023-09-14T09:22:57Z</dcterms:modified>
</cp:coreProperties>
</file>